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7" r:id="rId3"/>
    <p:sldId id="258" r:id="rId4"/>
    <p:sldId id="291" r:id="rId5"/>
    <p:sldId id="259" r:id="rId6"/>
    <p:sldId id="292" r:id="rId7"/>
    <p:sldId id="310" r:id="rId8"/>
    <p:sldId id="293" r:id="rId9"/>
    <p:sldId id="294" r:id="rId10"/>
    <p:sldId id="295" r:id="rId11"/>
    <p:sldId id="296" r:id="rId12"/>
    <p:sldId id="300" r:id="rId13"/>
    <p:sldId id="260" r:id="rId14"/>
    <p:sldId id="298" r:id="rId15"/>
    <p:sldId id="299" r:id="rId16"/>
    <p:sldId id="301" r:id="rId17"/>
    <p:sldId id="302" r:id="rId18"/>
    <p:sldId id="271" r:id="rId19"/>
    <p:sldId id="304" r:id="rId20"/>
    <p:sldId id="305" r:id="rId21"/>
    <p:sldId id="276" r:id="rId22"/>
    <p:sldId id="306" r:id="rId23"/>
    <p:sldId id="283" r:id="rId24"/>
    <p:sldId id="307" r:id="rId25"/>
    <p:sldId id="284" r:id="rId26"/>
    <p:sldId id="285" r:id="rId27"/>
    <p:sldId id="286" r:id="rId28"/>
    <p:sldId id="287" r:id="rId29"/>
    <p:sldId id="308" r:id="rId30"/>
    <p:sldId id="311" r:id="rId31"/>
    <p:sldId id="309" r:id="rId32"/>
    <p:sldId id="29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FD9599-3DDA-44D8-A779-6D1BC92686CE}" v="22" dt="2023-05-25T09:07:33.645"/>
    <p1510:client id="{4A99F41E-6877-8379-4CF7-CA4EACB43405}" v="85" dt="2023-05-25T13:23:35.3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71" autoAdjust="0"/>
    <p:restoredTop sz="96622" autoAdjust="0"/>
  </p:normalViewPr>
  <p:slideViewPr>
    <p:cSldViewPr snapToGrid="0">
      <p:cViewPr varScale="1">
        <p:scale>
          <a:sx n="59" d="100"/>
          <a:sy n="59" d="100"/>
        </p:scale>
        <p:origin x="54" y="1068"/>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2" d="100"/>
          <a:sy n="92" d="100"/>
        </p:scale>
        <p:origin x="4114"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na Baliou" userId="ca6b3023-e174-4271-8952-8ac45d3f97f2" providerId="ADAL" clId="{0DA7FDEC-5926-4E76-B362-B39FD05987B9}"/>
    <pc:docChg chg="undo redo custSel modSld">
      <pc:chgData name="Marina Baliou" userId="ca6b3023-e174-4271-8952-8ac45d3f97f2" providerId="ADAL" clId="{0DA7FDEC-5926-4E76-B362-B39FD05987B9}" dt="2023-05-25T07:38:58.886" v="425" actId="27636"/>
      <pc:docMkLst>
        <pc:docMk/>
      </pc:docMkLst>
      <pc:sldChg chg="modSp mod">
        <pc:chgData name="Marina Baliou" userId="ca6b3023-e174-4271-8952-8ac45d3f97f2" providerId="ADAL" clId="{0DA7FDEC-5926-4E76-B362-B39FD05987B9}" dt="2023-05-25T07:31:32.785" v="3"/>
        <pc:sldMkLst>
          <pc:docMk/>
          <pc:sldMk cId="1886292708" sldId="256"/>
        </pc:sldMkLst>
        <pc:spChg chg="mod">
          <ac:chgData name="Marina Baliou" userId="ca6b3023-e174-4271-8952-8ac45d3f97f2" providerId="ADAL" clId="{0DA7FDEC-5926-4E76-B362-B39FD05987B9}" dt="2023-05-25T07:31:32.785" v="3"/>
          <ac:spMkLst>
            <pc:docMk/>
            <pc:sldMk cId="1886292708" sldId="256"/>
            <ac:spMk id="4" creationId="{3978C5FA-9747-D3FA-EF4D-0ED34F4C1539}"/>
          </ac:spMkLst>
        </pc:spChg>
      </pc:sldChg>
      <pc:sldChg chg="modSp mod">
        <pc:chgData name="Marina Baliou" userId="ca6b3023-e174-4271-8952-8ac45d3f97f2" providerId="ADAL" clId="{0DA7FDEC-5926-4E76-B362-B39FD05987B9}" dt="2023-05-25T07:32:59.068" v="105" actId="20577"/>
        <pc:sldMkLst>
          <pc:docMk/>
          <pc:sldMk cId="535360349" sldId="257"/>
        </pc:sldMkLst>
        <pc:spChg chg="mod">
          <ac:chgData name="Marina Baliou" userId="ca6b3023-e174-4271-8952-8ac45d3f97f2" providerId="ADAL" clId="{0DA7FDEC-5926-4E76-B362-B39FD05987B9}" dt="2023-05-25T07:32:10.398" v="8" actId="27636"/>
          <ac:spMkLst>
            <pc:docMk/>
            <pc:sldMk cId="535360349" sldId="257"/>
            <ac:spMk id="2" creationId="{0968B383-5F49-2CC9-0EB8-62719A8E5976}"/>
          </ac:spMkLst>
        </pc:spChg>
        <pc:spChg chg="mod">
          <ac:chgData name="Marina Baliou" userId="ca6b3023-e174-4271-8952-8ac45d3f97f2" providerId="ADAL" clId="{0DA7FDEC-5926-4E76-B362-B39FD05987B9}" dt="2023-05-25T07:32:59.068" v="105" actId="20577"/>
          <ac:spMkLst>
            <pc:docMk/>
            <pc:sldMk cId="535360349" sldId="257"/>
            <ac:spMk id="3" creationId="{87042836-2C82-BCB4-AF8A-5EBA374D50EC}"/>
          </ac:spMkLst>
        </pc:spChg>
      </pc:sldChg>
      <pc:sldChg chg="modSp mod">
        <pc:chgData name="Marina Baliou" userId="ca6b3023-e174-4271-8952-8ac45d3f97f2" providerId="ADAL" clId="{0DA7FDEC-5926-4E76-B362-B39FD05987B9}" dt="2023-05-25T07:34:42.449" v="153" actId="20577"/>
        <pc:sldMkLst>
          <pc:docMk/>
          <pc:sldMk cId="1306980401" sldId="258"/>
        </pc:sldMkLst>
        <pc:spChg chg="mod">
          <ac:chgData name="Marina Baliou" userId="ca6b3023-e174-4271-8952-8ac45d3f97f2" providerId="ADAL" clId="{0DA7FDEC-5926-4E76-B362-B39FD05987B9}" dt="2023-05-25T07:34:10.465" v="144" actId="20577"/>
          <ac:spMkLst>
            <pc:docMk/>
            <pc:sldMk cId="1306980401" sldId="258"/>
            <ac:spMk id="3" creationId="{9F34FA1B-C36B-BC96-DB87-4858D6FC8A0B}"/>
          </ac:spMkLst>
        </pc:spChg>
        <pc:spChg chg="mod">
          <ac:chgData name="Marina Baliou" userId="ca6b3023-e174-4271-8952-8ac45d3f97f2" providerId="ADAL" clId="{0DA7FDEC-5926-4E76-B362-B39FD05987B9}" dt="2023-05-25T07:33:16.039" v="128" actId="14100"/>
          <ac:spMkLst>
            <pc:docMk/>
            <pc:sldMk cId="1306980401" sldId="258"/>
            <ac:spMk id="6" creationId="{E1F5A624-EB22-8FFC-2636-268A5BDD56C5}"/>
          </ac:spMkLst>
        </pc:spChg>
        <pc:spChg chg="mod">
          <ac:chgData name="Marina Baliou" userId="ca6b3023-e174-4271-8952-8ac45d3f97f2" providerId="ADAL" clId="{0DA7FDEC-5926-4E76-B362-B39FD05987B9}" dt="2023-05-25T07:33:54.020" v="137" actId="20577"/>
          <ac:spMkLst>
            <pc:docMk/>
            <pc:sldMk cId="1306980401" sldId="258"/>
            <ac:spMk id="7" creationId="{EFF195AD-AEBD-627C-949D-FDE48071C9BD}"/>
          </ac:spMkLst>
        </pc:spChg>
        <pc:spChg chg="mod">
          <ac:chgData name="Marina Baliou" userId="ca6b3023-e174-4271-8952-8ac45d3f97f2" providerId="ADAL" clId="{0DA7FDEC-5926-4E76-B362-B39FD05987B9}" dt="2023-05-25T07:34:42.449" v="153" actId="20577"/>
          <ac:spMkLst>
            <pc:docMk/>
            <pc:sldMk cId="1306980401" sldId="258"/>
            <ac:spMk id="8" creationId="{56B35C03-18C6-AF17-D453-D36D04DE9E24}"/>
          </ac:spMkLst>
        </pc:spChg>
      </pc:sldChg>
      <pc:sldChg chg="modSp mod">
        <pc:chgData name="Marina Baliou" userId="ca6b3023-e174-4271-8952-8ac45d3f97f2" providerId="ADAL" clId="{0DA7FDEC-5926-4E76-B362-B39FD05987B9}" dt="2023-05-25T07:38:58.886" v="425" actId="27636"/>
        <pc:sldMkLst>
          <pc:docMk/>
          <pc:sldMk cId="2736862811" sldId="259"/>
        </pc:sldMkLst>
        <pc:spChg chg="mod">
          <ac:chgData name="Marina Baliou" userId="ca6b3023-e174-4271-8952-8ac45d3f97f2" providerId="ADAL" clId="{0DA7FDEC-5926-4E76-B362-B39FD05987B9}" dt="2023-05-25T07:36:50.490" v="192" actId="14100"/>
          <ac:spMkLst>
            <pc:docMk/>
            <pc:sldMk cId="2736862811" sldId="259"/>
            <ac:spMk id="6" creationId="{E1F5A624-EB22-8FFC-2636-268A5BDD56C5}"/>
          </ac:spMkLst>
        </pc:spChg>
        <pc:spChg chg="mod">
          <ac:chgData name="Marina Baliou" userId="ca6b3023-e174-4271-8952-8ac45d3f97f2" providerId="ADAL" clId="{0DA7FDEC-5926-4E76-B362-B39FD05987B9}" dt="2023-05-25T07:38:58.886" v="424" actId="27636"/>
          <ac:spMkLst>
            <pc:docMk/>
            <pc:sldMk cId="2736862811" sldId="259"/>
            <ac:spMk id="7" creationId="{EFF195AD-AEBD-627C-949D-FDE48071C9BD}"/>
          </ac:spMkLst>
        </pc:spChg>
        <pc:spChg chg="mod">
          <ac:chgData name="Marina Baliou" userId="ca6b3023-e174-4271-8952-8ac45d3f97f2" providerId="ADAL" clId="{0DA7FDEC-5926-4E76-B362-B39FD05987B9}" dt="2023-05-25T07:38:58.886" v="425" actId="27636"/>
          <ac:spMkLst>
            <pc:docMk/>
            <pc:sldMk cId="2736862811" sldId="259"/>
            <ac:spMk id="8" creationId="{56B35C03-18C6-AF17-D453-D36D04DE9E24}"/>
          </ac:spMkLst>
        </pc:spChg>
      </pc:sldChg>
      <pc:sldChg chg="modSp mod">
        <pc:chgData name="Marina Baliou" userId="ca6b3023-e174-4271-8952-8ac45d3f97f2" providerId="ADAL" clId="{0DA7FDEC-5926-4E76-B362-B39FD05987B9}" dt="2023-05-25T07:36:29.870" v="185" actId="255"/>
        <pc:sldMkLst>
          <pc:docMk/>
          <pc:sldMk cId="2774065223" sldId="291"/>
        </pc:sldMkLst>
        <pc:spChg chg="mod">
          <ac:chgData name="Marina Baliou" userId="ca6b3023-e174-4271-8952-8ac45d3f97f2" providerId="ADAL" clId="{0DA7FDEC-5926-4E76-B362-B39FD05987B9}" dt="2023-05-25T07:36:15.192" v="181"/>
          <ac:spMkLst>
            <pc:docMk/>
            <pc:sldMk cId="2774065223" sldId="291"/>
            <ac:spMk id="3" creationId="{9F34FA1B-C36B-BC96-DB87-4858D6FC8A0B}"/>
          </ac:spMkLst>
        </pc:spChg>
        <pc:spChg chg="mod">
          <ac:chgData name="Marina Baliou" userId="ca6b3023-e174-4271-8952-8ac45d3f97f2" providerId="ADAL" clId="{0DA7FDEC-5926-4E76-B362-B39FD05987B9}" dt="2023-05-25T07:35:42.090" v="168" actId="20577"/>
          <ac:spMkLst>
            <pc:docMk/>
            <pc:sldMk cId="2774065223" sldId="291"/>
            <ac:spMk id="6" creationId="{E1F5A624-EB22-8FFC-2636-268A5BDD56C5}"/>
          </ac:spMkLst>
        </pc:spChg>
        <pc:spChg chg="mod">
          <ac:chgData name="Marina Baliou" userId="ca6b3023-e174-4271-8952-8ac45d3f97f2" providerId="ADAL" clId="{0DA7FDEC-5926-4E76-B362-B39FD05987B9}" dt="2023-05-25T07:35:59.644" v="175" actId="27636"/>
          <ac:spMkLst>
            <pc:docMk/>
            <pc:sldMk cId="2774065223" sldId="291"/>
            <ac:spMk id="7" creationId="{EFF195AD-AEBD-627C-949D-FDE48071C9BD}"/>
          </ac:spMkLst>
        </pc:spChg>
        <pc:spChg chg="mod">
          <ac:chgData name="Marina Baliou" userId="ca6b3023-e174-4271-8952-8ac45d3f97f2" providerId="ADAL" clId="{0DA7FDEC-5926-4E76-B362-B39FD05987B9}" dt="2023-05-25T07:36:29.870" v="185" actId="255"/>
          <ac:spMkLst>
            <pc:docMk/>
            <pc:sldMk cId="2774065223" sldId="291"/>
            <ac:spMk id="8" creationId="{56B35C03-18C6-AF17-D453-D36D04DE9E24}"/>
          </ac:spMkLst>
        </pc:spChg>
      </pc:sldChg>
    </pc:docChg>
  </pc:docChgLst>
  <pc:docChgLst>
    <pc:chgData name="Marina Baliou" userId="ca6b3023-e174-4271-8952-8ac45d3f97f2" providerId="ADAL" clId="{3AFD9599-3DDA-44D8-A779-6D1BC92686CE}"/>
    <pc:docChg chg="undo redo custSel modSld">
      <pc:chgData name="Marina Baliou" userId="ca6b3023-e174-4271-8952-8ac45d3f97f2" providerId="ADAL" clId="{3AFD9599-3DDA-44D8-A779-6D1BC92686CE}" dt="2023-05-25T09:14:15.403" v="2898" actId="1076"/>
      <pc:docMkLst>
        <pc:docMk/>
      </pc:docMkLst>
      <pc:sldChg chg="addSp delSp modSp mod">
        <pc:chgData name="Marina Baliou" userId="ca6b3023-e174-4271-8952-8ac45d3f97f2" providerId="ADAL" clId="{3AFD9599-3DDA-44D8-A779-6D1BC92686CE}" dt="2023-05-25T08:06:22.306" v="851" actId="20577"/>
        <pc:sldMkLst>
          <pc:docMk/>
          <pc:sldMk cId="3788375270" sldId="260"/>
        </pc:sldMkLst>
        <pc:spChg chg="add del">
          <ac:chgData name="Marina Baliou" userId="ca6b3023-e174-4271-8952-8ac45d3f97f2" providerId="ADAL" clId="{3AFD9599-3DDA-44D8-A779-6D1BC92686CE}" dt="2023-05-25T08:03:38.513" v="740"/>
          <ac:spMkLst>
            <pc:docMk/>
            <pc:sldMk cId="3788375270" sldId="260"/>
            <ac:spMk id="3" creationId="{88547AC4-07D2-F989-5EE0-0B7539ABD95E}"/>
          </ac:spMkLst>
        </pc:spChg>
        <pc:spChg chg="add del">
          <ac:chgData name="Marina Baliou" userId="ca6b3023-e174-4271-8952-8ac45d3f97f2" providerId="ADAL" clId="{3AFD9599-3DDA-44D8-A779-6D1BC92686CE}" dt="2023-05-25T08:03:38.513" v="740"/>
          <ac:spMkLst>
            <pc:docMk/>
            <pc:sldMk cId="3788375270" sldId="260"/>
            <ac:spMk id="4" creationId="{17408022-D8F9-9BB0-E9E7-2CC259AF2977}"/>
          </ac:spMkLst>
        </pc:spChg>
        <pc:spChg chg="mod">
          <ac:chgData name="Marina Baliou" userId="ca6b3023-e174-4271-8952-8ac45d3f97f2" providerId="ADAL" clId="{3AFD9599-3DDA-44D8-A779-6D1BC92686CE}" dt="2023-05-25T08:04:01.609" v="793" actId="404"/>
          <ac:spMkLst>
            <pc:docMk/>
            <pc:sldMk cId="3788375270" sldId="260"/>
            <ac:spMk id="6" creationId="{E1F5A624-EB22-8FFC-2636-268A5BDD56C5}"/>
          </ac:spMkLst>
        </pc:spChg>
        <pc:spChg chg="mod">
          <ac:chgData name="Marina Baliou" userId="ca6b3023-e174-4271-8952-8ac45d3f97f2" providerId="ADAL" clId="{3AFD9599-3DDA-44D8-A779-6D1BC92686CE}" dt="2023-05-25T08:05:30.119" v="819" actId="20577"/>
          <ac:spMkLst>
            <pc:docMk/>
            <pc:sldMk cId="3788375270" sldId="260"/>
            <ac:spMk id="7" creationId="{EFF195AD-AEBD-627C-949D-FDE48071C9BD}"/>
          </ac:spMkLst>
        </pc:spChg>
        <pc:spChg chg="mod">
          <ac:chgData name="Marina Baliou" userId="ca6b3023-e174-4271-8952-8ac45d3f97f2" providerId="ADAL" clId="{3AFD9599-3DDA-44D8-A779-6D1BC92686CE}" dt="2023-05-25T08:06:22.306" v="851" actId="20577"/>
          <ac:spMkLst>
            <pc:docMk/>
            <pc:sldMk cId="3788375270" sldId="260"/>
            <ac:spMk id="8" creationId="{56B35C03-18C6-AF17-D453-D36D04DE9E24}"/>
          </ac:spMkLst>
        </pc:spChg>
        <pc:picChg chg="add del">
          <ac:chgData name="Marina Baliou" userId="ca6b3023-e174-4271-8952-8ac45d3f97f2" providerId="ADAL" clId="{3AFD9599-3DDA-44D8-A779-6D1BC92686CE}" dt="2023-05-25T08:03:38.513" v="740"/>
          <ac:picMkLst>
            <pc:docMk/>
            <pc:sldMk cId="3788375270" sldId="260"/>
            <ac:picMk id="3073" creationId="{A15E731D-5690-3E57-9815-D182A55C35F5}"/>
          </ac:picMkLst>
        </pc:picChg>
      </pc:sldChg>
      <pc:sldChg chg="modSp mod">
        <pc:chgData name="Marina Baliou" userId="ca6b3023-e174-4271-8952-8ac45d3f97f2" providerId="ADAL" clId="{3AFD9599-3DDA-44D8-A779-6D1BC92686CE}" dt="2023-05-25T08:12:52.410" v="1202"/>
        <pc:sldMkLst>
          <pc:docMk/>
          <pc:sldMk cId="1003320996" sldId="271"/>
        </pc:sldMkLst>
        <pc:spChg chg="mod">
          <ac:chgData name="Marina Baliou" userId="ca6b3023-e174-4271-8952-8ac45d3f97f2" providerId="ADAL" clId="{3AFD9599-3DDA-44D8-A779-6D1BC92686CE}" dt="2023-05-25T08:11:45.662" v="1189" actId="14100"/>
          <ac:spMkLst>
            <pc:docMk/>
            <pc:sldMk cId="1003320996" sldId="271"/>
            <ac:spMk id="6" creationId="{E1F5A624-EB22-8FFC-2636-268A5BDD56C5}"/>
          </ac:spMkLst>
        </pc:spChg>
        <pc:spChg chg="mod">
          <ac:chgData name="Marina Baliou" userId="ca6b3023-e174-4271-8952-8ac45d3f97f2" providerId="ADAL" clId="{3AFD9599-3DDA-44D8-A779-6D1BC92686CE}" dt="2023-05-25T08:12:02.089" v="1194"/>
          <ac:spMkLst>
            <pc:docMk/>
            <pc:sldMk cId="1003320996" sldId="271"/>
            <ac:spMk id="9" creationId="{A752EEC5-1E0B-23EE-79FA-F0F443D5C13E}"/>
          </ac:spMkLst>
        </pc:spChg>
        <pc:spChg chg="mod">
          <ac:chgData name="Marina Baliou" userId="ca6b3023-e174-4271-8952-8ac45d3f97f2" providerId="ADAL" clId="{3AFD9599-3DDA-44D8-A779-6D1BC92686CE}" dt="2023-05-25T08:12:21.047" v="1199" actId="20577"/>
          <ac:spMkLst>
            <pc:docMk/>
            <pc:sldMk cId="1003320996" sldId="271"/>
            <ac:spMk id="10" creationId="{58866086-ED22-9CBA-8C0E-9D1464FE456B}"/>
          </ac:spMkLst>
        </pc:spChg>
        <pc:spChg chg="mod">
          <ac:chgData name="Marina Baliou" userId="ca6b3023-e174-4271-8952-8ac45d3f97f2" providerId="ADAL" clId="{3AFD9599-3DDA-44D8-A779-6D1BC92686CE}" dt="2023-05-25T08:12:52.410" v="1202"/>
          <ac:spMkLst>
            <pc:docMk/>
            <pc:sldMk cId="1003320996" sldId="271"/>
            <ac:spMk id="11" creationId="{A8C6CF7F-F2D1-F18A-F360-DDDD45930E73}"/>
          </ac:spMkLst>
        </pc:spChg>
      </pc:sldChg>
      <pc:sldChg chg="modSp mod">
        <pc:chgData name="Marina Baliou" userId="ca6b3023-e174-4271-8952-8ac45d3f97f2" providerId="ADAL" clId="{3AFD9599-3DDA-44D8-A779-6D1BC92686CE}" dt="2023-05-25T08:17:57.334" v="1503" actId="20577"/>
        <pc:sldMkLst>
          <pc:docMk/>
          <pc:sldMk cId="305801640" sldId="276"/>
        </pc:sldMkLst>
        <pc:spChg chg="mod">
          <ac:chgData name="Marina Baliou" userId="ca6b3023-e174-4271-8952-8ac45d3f97f2" providerId="ADAL" clId="{3AFD9599-3DDA-44D8-A779-6D1BC92686CE}" dt="2023-05-25T08:17:08.089" v="1472" actId="14100"/>
          <ac:spMkLst>
            <pc:docMk/>
            <pc:sldMk cId="305801640" sldId="276"/>
            <ac:spMk id="2" creationId="{1C312CCF-C22C-ED04-16A7-5C907AC732DD}"/>
          </ac:spMkLst>
        </pc:spChg>
        <pc:spChg chg="mod">
          <ac:chgData name="Marina Baliou" userId="ca6b3023-e174-4271-8952-8ac45d3f97f2" providerId="ADAL" clId="{3AFD9599-3DDA-44D8-A779-6D1BC92686CE}" dt="2023-05-25T08:17:57.334" v="1503" actId="20577"/>
          <ac:spMkLst>
            <pc:docMk/>
            <pc:sldMk cId="305801640" sldId="276"/>
            <ac:spMk id="3" creationId="{583EDF34-AECA-436F-0B25-ADBB5EE77F59}"/>
          </ac:spMkLst>
        </pc:spChg>
        <pc:spChg chg="mod">
          <ac:chgData name="Marina Baliou" userId="ca6b3023-e174-4271-8952-8ac45d3f97f2" providerId="ADAL" clId="{3AFD9599-3DDA-44D8-A779-6D1BC92686CE}" dt="2023-05-25T08:16:52.526" v="1446" actId="20577"/>
          <ac:spMkLst>
            <pc:docMk/>
            <pc:sldMk cId="305801640" sldId="276"/>
            <ac:spMk id="6" creationId="{E1F5A624-EB22-8FFC-2636-268A5BDD56C5}"/>
          </ac:spMkLst>
        </pc:spChg>
      </pc:sldChg>
      <pc:sldChg chg="modSp mod">
        <pc:chgData name="Marina Baliou" userId="ca6b3023-e174-4271-8952-8ac45d3f97f2" providerId="ADAL" clId="{3AFD9599-3DDA-44D8-A779-6D1BC92686CE}" dt="2023-05-25T08:31:40.266" v="1761" actId="20577"/>
        <pc:sldMkLst>
          <pc:docMk/>
          <pc:sldMk cId="3794292892" sldId="283"/>
        </pc:sldMkLst>
        <pc:spChg chg="mod">
          <ac:chgData name="Marina Baliou" userId="ca6b3023-e174-4271-8952-8ac45d3f97f2" providerId="ADAL" clId="{3AFD9599-3DDA-44D8-A779-6D1BC92686CE}" dt="2023-05-25T08:21:55.775" v="1667" actId="20577"/>
          <ac:spMkLst>
            <pc:docMk/>
            <pc:sldMk cId="3794292892" sldId="283"/>
            <ac:spMk id="2" creationId="{7E0921B6-126D-2AFC-2EAE-A938BD357C62}"/>
          </ac:spMkLst>
        </pc:spChg>
        <pc:spChg chg="mod">
          <ac:chgData name="Marina Baliou" userId="ca6b3023-e174-4271-8952-8ac45d3f97f2" providerId="ADAL" clId="{3AFD9599-3DDA-44D8-A779-6D1BC92686CE}" dt="2023-05-25T08:21:36.682" v="1664" actId="27636"/>
          <ac:spMkLst>
            <pc:docMk/>
            <pc:sldMk cId="3794292892" sldId="283"/>
            <ac:spMk id="3" creationId="{3BD3186C-3A1A-D9FB-D2E1-E546268D88C8}"/>
          </ac:spMkLst>
        </pc:spChg>
        <pc:spChg chg="mod">
          <ac:chgData name="Marina Baliou" userId="ca6b3023-e174-4271-8952-8ac45d3f97f2" providerId="ADAL" clId="{3AFD9599-3DDA-44D8-A779-6D1BC92686CE}" dt="2023-05-25T08:31:40.266" v="1761" actId="20577"/>
          <ac:spMkLst>
            <pc:docMk/>
            <pc:sldMk cId="3794292892" sldId="283"/>
            <ac:spMk id="4" creationId="{94C2CA78-7CCA-D057-6ADD-17F6B4BCF1FD}"/>
          </ac:spMkLst>
        </pc:spChg>
        <pc:spChg chg="mod">
          <ac:chgData name="Marina Baliou" userId="ca6b3023-e174-4271-8952-8ac45d3f97f2" providerId="ADAL" clId="{3AFD9599-3DDA-44D8-A779-6D1BC92686CE}" dt="2023-05-25T08:21:09.229" v="1641" actId="20577"/>
          <ac:spMkLst>
            <pc:docMk/>
            <pc:sldMk cId="3794292892" sldId="283"/>
            <ac:spMk id="6" creationId="{E1F5A624-EB22-8FFC-2636-268A5BDD56C5}"/>
          </ac:spMkLst>
        </pc:spChg>
        <pc:picChg chg="mod">
          <ac:chgData name="Marina Baliou" userId="ca6b3023-e174-4271-8952-8ac45d3f97f2" providerId="ADAL" clId="{3AFD9599-3DDA-44D8-A779-6D1BC92686CE}" dt="2023-05-25T08:21:49.503" v="1665" actId="1076"/>
          <ac:picMkLst>
            <pc:docMk/>
            <pc:sldMk cId="3794292892" sldId="283"/>
            <ac:picMk id="5" creationId="{D7813C2E-1D96-96B9-B3E4-D65F37B2C4EA}"/>
          </ac:picMkLst>
        </pc:picChg>
      </pc:sldChg>
      <pc:sldChg chg="modSp mod">
        <pc:chgData name="Marina Baliou" userId="ca6b3023-e174-4271-8952-8ac45d3f97f2" providerId="ADAL" clId="{3AFD9599-3DDA-44D8-A779-6D1BC92686CE}" dt="2023-05-25T08:40:45.255" v="1976" actId="5793"/>
        <pc:sldMkLst>
          <pc:docMk/>
          <pc:sldMk cId="2440496804" sldId="284"/>
        </pc:sldMkLst>
        <pc:spChg chg="mod">
          <ac:chgData name="Marina Baliou" userId="ca6b3023-e174-4271-8952-8ac45d3f97f2" providerId="ADAL" clId="{3AFD9599-3DDA-44D8-A779-6D1BC92686CE}" dt="2023-05-25T08:39:51.424" v="1952" actId="20577"/>
          <ac:spMkLst>
            <pc:docMk/>
            <pc:sldMk cId="2440496804" sldId="284"/>
            <ac:spMk id="2" creationId="{7E0921B6-126D-2AFC-2EAE-A938BD357C62}"/>
          </ac:spMkLst>
        </pc:spChg>
        <pc:spChg chg="mod">
          <ac:chgData name="Marina Baliou" userId="ca6b3023-e174-4271-8952-8ac45d3f97f2" providerId="ADAL" clId="{3AFD9599-3DDA-44D8-A779-6D1BC92686CE}" dt="2023-05-25T08:39:53.728" v="1953" actId="20578"/>
          <ac:spMkLst>
            <pc:docMk/>
            <pc:sldMk cId="2440496804" sldId="284"/>
            <ac:spMk id="3" creationId="{3BD3186C-3A1A-D9FB-D2E1-E546268D88C8}"/>
          </ac:spMkLst>
        </pc:spChg>
        <pc:spChg chg="mod">
          <ac:chgData name="Marina Baliou" userId="ca6b3023-e174-4271-8952-8ac45d3f97f2" providerId="ADAL" clId="{3AFD9599-3DDA-44D8-A779-6D1BC92686CE}" dt="2023-05-25T08:37:37.642" v="1916" actId="20577"/>
          <ac:spMkLst>
            <pc:docMk/>
            <pc:sldMk cId="2440496804" sldId="284"/>
            <ac:spMk id="6" creationId="{E1F5A624-EB22-8FFC-2636-268A5BDD56C5}"/>
          </ac:spMkLst>
        </pc:spChg>
        <pc:spChg chg="mod">
          <ac:chgData name="Marina Baliou" userId="ca6b3023-e174-4271-8952-8ac45d3f97f2" providerId="ADAL" clId="{3AFD9599-3DDA-44D8-A779-6D1BC92686CE}" dt="2023-05-25T08:40:23.652" v="1965" actId="1076"/>
          <ac:spMkLst>
            <pc:docMk/>
            <pc:sldMk cId="2440496804" sldId="284"/>
            <ac:spMk id="7" creationId="{A0F01A68-A485-C106-5A68-69BDEAE916CC}"/>
          </ac:spMkLst>
        </pc:spChg>
        <pc:spChg chg="mod">
          <ac:chgData name="Marina Baliou" userId="ca6b3023-e174-4271-8952-8ac45d3f97f2" providerId="ADAL" clId="{3AFD9599-3DDA-44D8-A779-6D1BC92686CE}" dt="2023-05-25T08:40:45.255" v="1976" actId="5793"/>
          <ac:spMkLst>
            <pc:docMk/>
            <pc:sldMk cId="2440496804" sldId="284"/>
            <ac:spMk id="10" creationId="{6EAE614E-30DC-796B-DABC-CC913F29AD30}"/>
          </ac:spMkLst>
        </pc:spChg>
      </pc:sldChg>
      <pc:sldChg chg="addSp delSp modSp mod">
        <pc:chgData name="Marina Baliou" userId="ca6b3023-e174-4271-8952-8ac45d3f97f2" providerId="ADAL" clId="{3AFD9599-3DDA-44D8-A779-6D1BC92686CE}" dt="2023-05-25T08:51:29.914" v="2183" actId="20577"/>
        <pc:sldMkLst>
          <pc:docMk/>
          <pc:sldMk cId="365054744" sldId="285"/>
        </pc:sldMkLst>
        <pc:spChg chg="add del mod">
          <ac:chgData name="Marina Baliou" userId="ca6b3023-e174-4271-8952-8ac45d3f97f2" providerId="ADAL" clId="{3AFD9599-3DDA-44D8-A779-6D1BC92686CE}" dt="2023-05-25T08:47:17.051" v="2007" actId="20577"/>
          <ac:spMkLst>
            <pc:docMk/>
            <pc:sldMk cId="365054744" sldId="285"/>
            <ac:spMk id="2" creationId="{0968B383-5F49-2CC9-0EB8-62719A8E5976}"/>
          </ac:spMkLst>
        </pc:spChg>
        <pc:spChg chg="mod">
          <ac:chgData name="Marina Baliou" userId="ca6b3023-e174-4271-8952-8ac45d3f97f2" providerId="ADAL" clId="{3AFD9599-3DDA-44D8-A779-6D1BC92686CE}" dt="2023-05-25T08:51:29.914" v="2183" actId="20577"/>
          <ac:spMkLst>
            <pc:docMk/>
            <pc:sldMk cId="365054744" sldId="285"/>
            <ac:spMk id="3" creationId="{87042836-2C82-BCB4-AF8A-5EBA374D50EC}"/>
          </ac:spMkLst>
        </pc:spChg>
        <pc:spChg chg="add del">
          <ac:chgData name="Marina Baliou" userId="ca6b3023-e174-4271-8952-8ac45d3f97f2" providerId="ADAL" clId="{3AFD9599-3DDA-44D8-A779-6D1BC92686CE}" dt="2023-05-25T08:46:54.183" v="1980"/>
          <ac:spMkLst>
            <pc:docMk/>
            <pc:sldMk cId="365054744" sldId="285"/>
            <ac:spMk id="5" creationId="{BB1A5BC1-A601-2A10-2A1F-03344C895C12}"/>
          </ac:spMkLst>
        </pc:spChg>
        <pc:spChg chg="add del">
          <ac:chgData name="Marina Baliou" userId="ca6b3023-e174-4271-8952-8ac45d3f97f2" providerId="ADAL" clId="{3AFD9599-3DDA-44D8-A779-6D1BC92686CE}" dt="2023-05-25T08:46:54.183" v="1980"/>
          <ac:spMkLst>
            <pc:docMk/>
            <pc:sldMk cId="365054744" sldId="285"/>
            <ac:spMk id="28" creationId="{A1C0FA1C-8EC8-00F5-F065-9F495F79603C}"/>
          </ac:spMkLst>
        </pc:spChg>
        <pc:spChg chg="add del mod">
          <ac:chgData name="Marina Baliou" userId="ca6b3023-e174-4271-8952-8ac45d3f97f2" providerId="ADAL" clId="{3AFD9599-3DDA-44D8-A779-6D1BC92686CE}" dt="2023-05-25T08:46:52.828" v="1979" actId="478"/>
          <ac:spMkLst>
            <pc:docMk/>
            <pc:sldMk cId="365054744" sldId="285"/>
            <ac:spMk id="29" creationId="{7D1BFAC4-0A2B-470D-7A1F-C56425467E3C}"/>
          </ac:spMkLst>
        </pc:spChg>
        <pc:grpChg chg="add del">
          <ac:chgData name="Marina Baliou" userId="ca6b3023-e174-4271-8952-8ac45d3f97f2" providerId="ADAL" clId="{3AFD9599-3DDA-44D8-A779-6D1BC92686CE}" dt="2023-05-25T08:46:54.183" v="1980"/>
          <ac:grpSpMkLst>
            <pc:docMk/>
            <pc:sldMk cId="365054744" sldId="285"/>
            <ac:grpSpMk id="6" creationId="{D64DC1F7-B007-245F-FDA3-9556D5969036}"/>
          </ac:grpSpMkLst>
        </pc:grpChg>
      </pc:sldChg>
      <pc:sldChg chg="addSp delSp modSp mod">
        <pc:chgData name="Marina Baliou" userId="ca6b3023-e174-4271-8952-8ac45d3f97f2" providerId="ADAL" clId="{3AFD9599-3DDA-44D8-A779-6D1BC92686CE}" dt="2023-05-25T08:57:46.257" v="2409" actId="255"/>
        <pc:sldMkLst>
          <pc:docMk/>
          <pc:sldMk cId="3089116412" sldId="287"/>
        </pc:sldMkLst>
        <pc:spChg chg="add mod">
          <ac:chgData name="Marina Baliou" userId="ca6b3023-e174-4271-8952-8ac45d3f97f2" providerId="ADAL" clId="{3AFD9599-3DDA-44D8-A779-6D1BC92686CE}" dt="2023-05-25T08:57:46.257" v="2409" actId="255"/>
          <ac:spMkLst>
            <pc:docMk/>
            <pc:sldMk cId="3089116412" sldId="287"/>
            <ac:spMk id="2" creationId="{1A4D39BA-70F8-9C1F-54DC-72A1BE4D8AAE}"/>
          </ac:spMkLst>
        </pc:spChg>
        <pc:spChg chg="mod">
          <ac:chgData name="Marina Baliou" userId="ca6b3023-e174-4271-8952-8ac45d3f97f2" providerId="ADAL" clId="{3AFD9599-3DDA-44D8-A779-6D1BC92686CE}" dt="2023-05-25T08:51:54.437" v="2192" actId="14100"/>
          <ac:spMkLst>
            <pc:docMk/>
            <pc:sldMk cId="3089116412" sldId="287"/>
            <ac:spMk id="6" creationId="{E1F5A624-EB22-8FFC-2636-268A5BDD56C5}"/>
          </ac:spMkLst>
        </pc:spChg>
        <pc:spChg chg="mod">
          <ac:chgData name="Marina Baliou" userId="ca6b3023-e174-4271-8952-8ac45d3f97f2" providerId="ADAL" clId="{3AFD9599-3DDA-44D8-A779-6D1BC92686CE}" dt="2023-05-25T08:52:59.689" v="2196" actId="14100"/>
          <ac:spMkLst>
            <pc:docMk/>
            <pc:sldMk cId="3089116412" sldId="287"/>
            <ac:spMk id="8" creationId="{E729FE55-3A89-1C8F-647E-4E83FF96A623}"/>
          </ac:spMkLst>
        </pc:spChg>
        <pc:spChg chg="del mod">
          <ac:chgData name="Marina Baliou" userId="ca6b3023-e174-4271-8952-8ac45d3f97f2" providerId="ADAL" clId="{3AFD9599-3DDA-44D8-A779-6D1BC92686CE}" dt="2023-05-25T08:53:23.345" v="2201" actId="478"/>
          <ac:spMkLst>
            <pc:docMk/>
            <pc:sldMk cId="3089116412" sldId="287"/>
            <ac:spMk id="9" creationId="{9BF6A5FD-2987-0969-193D-B6B4A47AC818}"/>
          </ac:spMkLst>
        </pc:spChg>
      </pc:sldChg>
      <pc:sldChg chg="addSp delSp modSp mod">
        <pc:chgData name="Marina Baliou" userId="ca6b3023-e174-4271-8952-8ac45d3f97f2" providerId="ADAL" clId="{3AFD9599-3DDA-44D8-A779-6D1BC92686CE}" dt="2023-05-25T09:14:15.403" v="2898" actId="1076"/>
        <pc:sldMkLst>
          <pc:docMk/>
          <pc:sldMk cId="1692268931" sldId="290"/>
        </pc:sldMkLst>
        <pc:spChg chg="del mod">
          <ac:chgData name="Marina Baliou" userId="ca6b3023-e174-4271-8952-8ac45d3f97f2" providerId="ADAL" clId="{3AFD9599-3DDA-44D8-A779-6D1BC92686CE}" dt="2023-05-25T09:07:07.524" v="2496" actId="478"/>
          <ac:spMkLst>
            <pc:docMk/>
            <pc:sldMk cId="1692268931" sldId="290"/>
            <ac:spMk id="2" creationId="{7E0921B6-126D-2AFC-2EAE-A938BD357C62}"/>
          </ac:spMkLst>
        </pc:spChg>
        <pc:spChg chg="add mod">
          <ac:chgData name="Marina Baliou" userId="ca6b3023-e174-4271-8952-8ac45d3f97f2" providerId="ADAL" clId="{3AFD9599-3DDA-44D8-A779-6D1BC92686CE}" dt="2023-05-25T09:14:15.403" v="2898" actId="1076"/>
          <ac:spMkLst>
            <pc:docMk/>
            <pc:sldMk cId="1692268931" sldId="290"/>
            <ac:spMk id="4" creationId="{00D16948-FE22-A5C0-7228-4283148DBEE8}"/>
          </ac:spMkLst>
        </pc:spChg>
        <pc:spChg chg="mod">
          <ac:chgData name="Marina Baliou" userId="ca6b3023-e174-4271-8952-8ac45d3f97f2" providerId="ADAL" clId="{3AFD9599-3DDA-44D8-A779-6D1BC92686CE}" dt="2023-05-25T09:05:37.181" v="2492"/>
          <ac:spMkLst>
            <pc:docMk/>
            <pc:sldMk cId="1692268931" sldId="290"/>
            <ac:spMk id="9" creationId="{9BF6A5FD-2987-0969-193D-B6B4A47AC818}"/>
          </ac:spMkLst>
        </pc:spChg>
      </pc:sldChg>
      <pc:sldChg chg="modSp mod">
        <pc:chgData name="Marina Baliou" userId="ca6b3023-e174-4271-8952-8ac45d3f97f2" providerId="ADAL" clId="{3AFD9599-3DDA-44D8-A779-6D1BC92686CE}" dt="2023-05-25T07:45:09.484" v="133" actId="27636"/>
        <pc:sldMkLst>
          <pc:docMk/>
          <pc:sldMk cId="2830505734" sldId="292"/>
        </pc:sldMkLst>
        <pc:spChg chg="mod">
          <ac:chgData name="Marina Baliou" userId="ca6b3023-e174-4271-8952-8ac45d3f97f2" providerId="ADAL" clId="{3AFD9599-3DDA-44D8-A779-6D1BC92686CE}" dt="2023-05-25T07:44:15.606" v="1" actId="14100"/>
          <ac:spMkLst>
            <pc:docMk/>
            <pc:sldMk cId="2830505734" sldId="292"/>
            <ac:spMk id="6" creationId="{E1F5A624-EB22-8FFC-2636-268A5BDD56C5}"/>
          </ac:spMkLst>
        </pc:spChg>
        <pc:spChg chg="mod">
          <ac:chgData name="Marina Baliou" userId="ca6b3023-e174-4271-8952-8ac45d3f97f2" providerId="ADAL" clId="{3AFD9599-3DDA-44D8-A779-6D1BC92686CE}" dt="2023-05-25T07:45:09.484" v="133" actId="27636"/>
          <ac:spMkLst>
            <pc:docMk/>
            <pc:sldMk cId="2830505734" sldId="292"/>
            <ac:spMk id="7" creationId="{EFF195AD-AEBD-627C-949D-FDE48071C9BD}"/>
          </ac:spMkLst>
        </pc:spChg>
      </pc:sldChg>
      <pc:sldChg chg="modSp mod">
        <pc:chgData name="Marina Baliou" userId="ca6b3023-e174-4271-8952-8ac45d3f97f2" providerId="ADAL" clId="{3AFD9599-3DDA-44D8-A779-6D1BC92686CE}" dt="2023-05-25T07:54:39.098" v="407"/>
        <pc:sldMkLst>
          <pc:docMk/>
          <pc:sldMk cId="900859636" sldId="293"/>
        </pc:sldMkLst>
        <pc:spChg chg="mod">
          <ac:chgData name="Marina Baliou" userId="ca6b3023-e174-4271-8952-8ac45d3f97f2" providerId="ADAL" clId="{3AFD9599-3DDA-44D8-A779-6D1BC92686CE}" dt="2023-05-25T07:47:20.103" v="194" actId="404"/>
          <ac:spMkLst>
            <pc:docMk/>
            <pc:sldMk cId="900859636" sldId="293"/>
            <ac:spMk id="6" creationId="{E1F5A624-EB22-8FFC-2636-268A5BDD56C5}"/>
          </ac:spMkLst>
        </pc:spChg>
        <pc:spChg chg="mod">
          <ac:chgData name="Marina Baliou" userId="ca6b3023-e174-4271-8952-8ac45d3f97f2" providerId="ADAL" clId="{3AFD9599-3DDA-44D8-A779-6D1BC92686CE}" dt="2023-05-25T07:51:59.756" v="322" actId="255"/>
          <ac:spMkLst>
            <pc:docMk/>
            <pc:sldMk cId="900859636" sldId="293"/>
            <ac:spMk id="8" creationId="{56B35C03-18C6-AF17-D453-D36D04DE9E24}"/>
          </ac:spMkLst>
        </pc:spChg>
        <pc:spChg chg="mod">
          <ac:chgData name="Marina Baliou" userId="ca6b3023-e174-4271-8952-8ac45d3f97f2" providerId="ADAL" clId="{3AFD9599-3DDA-44D8-A779-6D1BC92686CE}" dt="2023-05-25T07:54:39.098" v="407"/>
          <ac:spMkLst>
            <pc:docMk/>
            <pc:sldMk cId="900859636" sldId="293"/>
            <ac:spMk id="10" creationId="{48E26907-D3E8-16C6-50E1-EFB3D900F1FF}"/>
          </ac:spMkLst>
        </pc:spChg>
        <pc:spChg chg="mod">
          <ac:chgData name="Marina Baliou" userId="ca6b3023-e174-4271-8952-8ac45d3f97f2" providerId="ADAL" clId="{3AFD9599-3DDA-44D8-A779-6D1BC92686CE}" dt="2023-05-25T07:47:37.852" v="203" actId="20577"/>
          <ac:spMkLst>
            <pc:docMk/>
            <pc:sldMk cId="900859636" sldId="293"/>
            <ac:spMk id="11" creationId="{BF7DFB92-AB6B-054D-80BA-B05F8AAFC316}"/>
          </ac:spMkLst>
        </pc:spChg>
      </pc:sldChg>
      <pc:sldChg chg="modSp mod">
        <pc:chgData name="Marina Baliou" userId="ca6b3023-e174-4271-8952-8ac45d3f97f2" providerId="ADAL" clId="{3AFD9599-3DDA-44D8-A779-6D1BC92686CE}" dt="2023-05-25T07:56:41.690" v="507" actId="27636"/>
        <pc:sldMkLst>
          <pc:docMk/>
          <pc:sldMk cId="2064671201" sldId="294"/>
        </pc:sldMkLst>
        <pc:spChg chg="mod">
          <ac:chgData name="Marina Baliou" userId="ca6b3023-e174-4271-8952-8ac45d3f97f2" providerId="ADAL" clId="{3AFD9599-3DDA-44D8-A779-6D1BC92686CE}" dt="2023-05-25T07:55:17.831" v="413" actId="14100"/>
          <ac:spMkLst>
            <pc:docMk/>
            <pc:sldMk cId="2064671201" sldId="294"/>
            <ac:spMk id="6" creationId="{E1F5A624-EB22-8FFC-2636-268A5BDD56C5}"/>
          </ac:spMkLst>
        </pc:spChg>
        <pc:spChg chg="mod">
          <ac:chgData name="Marina Baliou" userId="ca6b3023-e174-4271-8952-8ac45d3f97f2" providerId="ADAL" clId="{3AFD9599-3DDA-44D8-A779-6D1BC92686CE}" dt="2023-05-25T07:56:41.690" v="507" actId="27636"/>
          <ac:spMkLst>
            <pc:docMk/>
            <pc:sldMk cId="2064671201" sldId="294"/>
            <ac:spMk id="12" creationId="{B411948D-EC4B-44EE-BB6B-D3DA9AEC62A3}"/>
          </ac:spMkLst>
        </pc:spChg>
      </pc:sldChg>
      <pc:sldChg chg="modSp mod">
        <pc:chgData name="Marina Baliou" userId="ca6b3023-e174-4271-8952-8ac45d3f97f2" providerId="ADAL" clId="{3AFD9599-3DDA-44D8-A779-6D1BC92686CE}" dt="2023-05-25T07:59:14.019" v="567" actId="255"/>
        <pc:sldMkLst>
          <pc:docMk/>
          <pc:sldMk cId="310221984" sldId="295"/>
        </pc:sldMkLst>
        <pc:spChg chg="mod">
          <ac:chgData name="Marina Baliou" userId="ca6b3023-e174-4271-8952-8ac45d3f97f2" providerId="ADAL" clId="{3AFD9599-3DDA-44D8-A779-6D1BC92686CE}" dt="2023-05-25T07:55:27.293" v="419" actId="404"/>
          <ac:spMkLst>
            <pc:docMk/>
            <pc:sldMk cId="310221984" sldId="295"/>
            <ac:spMk id="6" creationId="{E1F5A624-EB22-8FFC-2636-268A5BDD56C5}"/>
          </ac:spMkLst>
        </pc:spChg>
        <pc:spChg chg="mod">
          <ac:chgData name="Marina Baliou" userId="ca6b3023-e174-4271-8952-8ac45d3f97f2" providerId="ADAL" clId="{3AFD9599-3DDA-44D8-A779-6D1BC92686CE}" dt="2023-05-25T07:57:50.380" v="532" actId="255"/>
          <ac:spMkLst>
            <pc:docMk/>
            <pc:sldMk cId="310221984" sldId="295"/>
            <ac:spMk id="7" creationId="{A07BE7B1-6B95-9F5E-A7D1-FCA59C9139F2}"/>
          </ac:spMkLst>
        </pc:spChg>
        <pc:spChg chg="mod">
          <ac:chgData name="Marina Baliou" userId="ca6b3023-e174-4271-8952-8ac45d3f97f2" providerId="ADAL" clId="{3AFD9599-3DDA-44D8-A779-6D1BC92686CE}" dt="2023-05-25T07:58:25.773" v="541" actId="255"/>
          <ac:spMkLst>
            <pc:docMk/>
            <pc:sldMk cId="310221984" sldId="295"/>
            <ac:spMk id="17" creationId="{34D51021-6092-B8A0-4CBB-6AEE30FF726D}"/>
          </ac:spMkLst>
        </pc:spChg>
        <pc:spChg chg="mod">
          <ac:chgData name="Marina Baliou" userId="ca6b3023-e174-4271-8952-8ac45d3f97f2" providerId="ADAL" clId="{3AFD9599-3DDA-44D8-A779-6D1BC92686CE}" dt="2023-05-25T07:59:14.019" v="567" actId="255"/>
          <ac:spMkLst>
            <pc:docMk/>
            <pc:sldMk cId="310221984" sldId="295"/>
            <ac:spMk id="18" creationId="{19176A10-E42E-3A65-BEA1-91650BB55F08}"/>
          </ac:spMkLst>
        </pc:spChg>
      </pc:sldChg>
      <pc:sldChg chg="addSp delSp modSp mod">
        <pc:chgData name="Marina Baliou" userId="ca6b3023-e174-4271-8952-8ac45d3f97f2" providerId="ADAL" clId="{3AFD9599-3DDA-44D8-A779-6D1BC92686CE}" dt="2023-05-25T08:02:43.336" v="693" actId="20577"/>
        <pc:sldMkLst>
          <pc:docMk/>
          <pc:sldMk cId="346970740" sldId="296"/>
        </pc:sldMkLst>
        <pc:spChg chg="add del">
          <ac:chgData name="Marina Baliou" userId="ca6b3023-e174-4271-8952-8ac45d3f97f2" providerId="ADAL" clId="{3AFD9599-3DDA-44D8-A779-6D1BC92686CE}" dt="2023-05-25T07:59:55.466" v="569"/>
          <ac:spMkLst>
            <pc:docMk/>
            <pc:sldMk cId="346970740" sldId="296"/>
            <ac:spMk id="3" creationId="{6881C24C-5888-CA43-408E-98F1DD18C073}"/>
          </ac:spMkLst>
        </pc:spChg>
        <pc:spChg chg="mod">
          <ac:chgData name="Marina Baliou" userId="ca6b3023-e174-4271-8952-8ac45d3f97f2" providerId="ADAL" clId="{3AFD9599-3DDA-44D8-A779-6D1BC92686CE}" dt="2023-05-25T07:55:37.114" v="427" actId="404"/>
          <ac:spMkLst>
            <pc:docMk/>
            <pc:sldMk cId="346970740" sldId="296"/>
            <ac:spMk id="6" creationId="{E1F5A624-EB22-8FFC-2636-268A5BDD56C5}"/>
          </ac:spMkLst>
        </pc:spChg>
        <pc:spChg chg="add del">
          <ac:chgData name="Marina Baliou" userId="ca6b3023-e174-4271-8952-8ac45d3f97f2" providerId="ADAL" clId="{3AFD9599-3DDA-44D8-A779-6D1BC92686CE}" dt="2023-05-25T07:59:55.466" v="569"/>
          <ac:spMkLst>
            <pc:docMk/>
            <pc:sldMk cId="346970740" sldId="296"/>
            <ac:spMk id="7" creationId="{B736A813-5F90-7D83-BB22-945329875D8E}"/>
          </ac:spMkLst>
        </pc:spChg>
        <pc:spChg chg="add del">
          <ac:chgData name="Marina Baliou" userId="ca6b3023-e174-4271-8952-8ac45d3f97f2" providerId="ADAL" clId="{3AFD9599-3DDA-44D8-A779-6D1BC92686CE}" dt="2023-05-25T08:00:02.919" v="572"/>
          <ac:spMkLst>
            <pc:docMk/>
            <pc:sldMk cId="346970740" sldId="296"/>
            <ac:spMk id="8" creationId="{9049DBF0-EB27-B3AA-A4D3-72E1A66646CD}"/>
          </ac:spMkLst>
        </pc:spChg>
        <pc:spChg chg="add del">
          <ac:chgData name="Marina Baliou" userId="ca6b3023-e174-4271-8952-8ac45d3f97f2" providerId="ADAL" clId="{3AFD9599-3DDA-44D8-A779-6D1BC92686CE}" dt="2023-05-25T08:00:02.919" v="572"/>
          <ac:spMkLst>
            <pc:docMk/>
            <pc:sldMk cId="346970740" sldId="296"/>
            <ac:spMk id="11" creationId="{4262899D-7AF3-D9F6-B3D7-E04F486BFE99}"/>
          </ac:spMkLst>
        </pc:spChg>
        <pc:spChg chg="mod">
          <ac:chgData name="Marina Baliou" userId="ca6b3023-e174-4271-8952-8ac45d3f97f2" providerId="ADAL" clId="{3AFD9599-3DDA-44D8-A779-6D1BC92686CE}" dt="2023-05-25T08:00:53" v="602" actId="20577"/>
          <ac:spMkLst>
            <pc:docMk/>
            <pc:sldMk cId="346970740" sldId="296"/>
            <ac:spMk id="14" creationId="{B3A8B5D7-96D4-FE26-9FB1-425457436AB7}"/>
          </ac:spMkLst>
        </pc:spChg>
        <pc:spChg chg="mod">
          <ac:chgData name="Marina Baliou" userId="ca6b3023-e174-4271-8952-8ac45d3f97f2" providerId="ADAL" clId="{3AFD9599-3DDA-44D8-A779-6D1BC92686CE}" dt="2023-05-25T08:02:06.152" v="649" actId="20577"/>
          <ac:spMkLst>
            <pc:docMk/>
            <pc:sldMk cId="346970740" sldId="296"/>
            <ac:spMk id="16" creationId="{F9F4CADB-53A2-4B19-8B00-00E1C33C3DCD}"/>
          </ac:spMkLst>
        </pc:spChg>
        <pc:spChg chg="mod">
          <ac:chgData name="Marina Baliou" userId="ca6b3023-e174-4271-8952-8ac45d3f97f2" providerId="ADAL" clId="{3AFD9599-3DDA-44D8-A779-6D1BC92686CE}" dt="2023-05-25T08:02:43.336" v="693" actId="20577"/>
          <ac:spMkLst>
            <pc:docMk/>
            <pc:sldMk cId="346970740" sldId="296"/>
            <ac:spMk id="17" creationId="{D5985C5C-BDAF-6DA4-2E49-00FE24235BB6}"/>
          </ac:spMkLst>
        </pc:spChg>
        <pc:spChg chg="mod">
          <ac:chgData name="Marina Baliou" userId="ca6b3023-e174-4271-8952-8ac45d3f97f2" providerId="ADAL" clId="{3AFD9599-3DDA-44D8-A779-6D1BC92686CE}" dt="2023-05-25T08:01:42.070" v="624" actId="20577"/>
          <ac:spMkLst>
            <pc:docMk/>
            <pc:sldMk cId="346970740" sldId="296"/>
            <ac:spMk id="18" creationId="{8774CBB5-343D-ABAB-B4BC-EB0EB4EF2F2A}"/>
          </ac:spMkLst>
        </pc:spChg>
        <pc:cxnChg chg="add del">
          <ac:chgData name="Marina Baliou" userId="ca6b3023-e174-4271-8952-8ac45d3f97f2" providerId="ADAL" clId="{3AFD9599-3DDA-44D8-A779-6D1BC92686CE}" dt="2023-05-25T07:59:55.466" v="569"/>
          <ac:cxnSpMkLst>
            <pc:docMk/>
            <pc:sldMk cId="346970740" sldId="296"/>
            <ac:cxnSpMk id="4" creationId="{2683A9B8-BDBB-9879-FBE2-1A2F04D98EA3}"/>
          </ac:cxnSpMkLst>
        </pc:cxnChg>
        <pc:cxnChg chg="add del">
          <ac:chgData name="Marina Baliou" userId="ca6b3023-e174-4271-8952-8ac45d3f97f2" providerId="ADAL" clId="{3AFD9599-3DDA-44D8-A779-6D1BC92686CE}" dt="2023-05-25T08:00:02.919" v="572"/>
          <ac:cxnSpMkLst>
            <pc:docMk/>
            <pc:sldMk cId="346970740" sldId="296"/>
            <ac:cxnSpMk id="10" creationId="{D6086777-F057-20C1-14E8-D484D7541F51}"/>
          </ac:cxnSpMkLst>
        </pc:cxnChg>
      </pc:sldChg>
      <pc:sldChg chg="modSp mod">
        <pc:chgData name="Marina Baliou" userId="ca6b3023-e174-4271-8952-8ac45d3f97f2" providerId="ADAL" clId="{3AFD9599-3DDA-44D8-A779-6D1BC92686CE}" dt="2023-05-25T08:07:12.667" v="952" actId="313"/>
        <pc:sldMkLst>
          <pc:docMk/>
          <pc:sldMk cId="2006093837" sldId="298"/>
        </pc:sldMkLst>
        <pc:spChg chg="mod">
          <ac:chgData name="Marina Baliou" userId="ca6b3023-e174-4271-8952-8ac45d3f97f2" providerId="ADAL" clId="{3AFD9599-3DDA-44D8-A779-6D1BC92686CE}" dt="2023-05-25T08:04:18.773" v="797" actId="14100"/>
          <ac:spMkLst>
            <pc:docMk/>
            <pc:sldMk cId="2006093837" sldId="298"/>
            <ac:spMk id="6" creationId="{E1F5A624-EB22-8FFC-2636-268A5BDD56C5}"/>
          </ac:spMkLst>
        </pc:spChg>
        <pc:spChg chg="mod">
          <ac:chgData name="Marina Baliou" userId="ca6b3023-e174-4271-8952-8ac45d3f97f2" providerId="ADAL" clId="{3AFD9599-3DDA-44D8-A779-6D1BC92686CE}" dt="2023-05-25T08:07:12.667" v="952" actId="313"/>
          <ac:spMkLst>
            <pc:docMk/>
            <pc:sldMk cId="2006093837" sldId="298"/>
            <ac:spMk id="7" creationId="{EFF195AD-AEBD-627C-949D-FDE48071C9BD}"/>
          </ac:spMkLst>
        </pc:spChg>
      </pc:sldChg>
      <pc:sldChg chg="modSp mod">
        <pc:chgData name="Marina Baliou" userId="ca6b3023-e174-4271-8952-8ac45d3f97f2" providerId="ADAL" clId="{3AFD9599-3DDA-44D8-A779-6D1BC92686CE}" dt="2023-05-25T08:04:41.094" v="803" actId="14100"/>
        <pc:sldMkLst>
          <pc:docMk/>
          <pc:sldMk cId="1319927245" sldId="299"/>
        </pc:sldMkLst>
        <pc:spChg chg="mod">
          <ac:chgData name="Marina Baliou" userId="ca6b3023-e174-4271-8952-8ac45d3f97f2" providerId="ADAL" clId="{3AFD9599-3DDA-44D8-A779-6D1BC92686CE}" dt="2023-05-25T08:04:41.094" v="803" actId="14100"/>
          <ac:spMkLst>
            <pc:docMk/>
            <pc:sldMk cId="1319927245" sldId="299"/>
            <ac:spMk id="6" creationId="{E1F5A624-EB22-8FFC-2636-268A5BDD56C5}"/>
          </ac:spMkLst>
        </pc:spChg>
      </pc:sldChg>
      <pc:sldChg chg="modSp mod">
        <pc:chgData name="Marina Baliou" userId="ca6b3023-e174-4271-8952-8ac45d3f97f2" providerId="ADAL" clId="{3AFD9599-3DDA-44D8-A779-6D1BC92686CE}" dt="2023-05-25T08:03:11.561" v="738" actId="20577"/>
        <pc:sldMkLst>
          <pc:docMk/>
          <pc:sldMk cId="2028921756" sldId="300"/>
        </pc:sldMkLst>
        <pc:spChg chg="mod">
          <ac:chgData name="Marina Baliou" userId="ca6b3023-e174-4271-8952-8ac45d3f97f2" providerId="ADAL" clId="{3AFD9599-3DDA-44D8-A779-6D1BC92686CE}" dt="2023-05-25T07:55:49.369" v="433" actId="14100"/>
          <ac:spMkLst>
            <pc:docMk/>
            <pc:sldMk cId="2028921756" sldId="300"/>
            <ac:spMk id="6" creationId="{E1F5A624-EB22-8FFC-2636-268A5BDD56C5}"/>
          </ac:spMkLst>
        </pc:spChg>
        <pc:spChg chg="mod">
          <ac:chgData name="Marina Baliou" userId="ca6b3023-e174-4271-8952-8ac45d3f97f2" providerId="ADAL" clId="{3AFD9599-3DDA-44D8-A779-6D1BC92686CE}" dt="2023-05-25T08:03:11.561" v="738" actId="20577"/>
          <ac:spMkLst>
            <pc:docMk/>
            <pc:sldMk cId="2028921756" sldId="300"/>
            <ac:spMk id="11" creationId="{D6D96490-98A4-9A1C-D3DE-69006E75A443}"/>
          </ac:spMkLst>
        </pc:spChg>
      </pc:sldChg>
      <pc:sldChg chg="modSp mod">
        <pc:chgData name="Marina Baliou" userId="ca6b3023-e174-4271-8952-8ac45d3f97f2" providerId="ADAL" clId="{3AFD9599-3DDA-44D8-A779-6D1BC92686CE}" dt="2023-05-25T08:08:53.996" v="1014" actId="1076"/>
        <pc:sldMkLst>
          <pc:docMk/>
          <pc:sldMk cId="1650273595" sldId="301"/>
        </pc:sldMkLst>
        <pc:spChg chg="mod">
          <ac:chgData name="Marina Baliou" userId="ca6b3023-e174-4271-8952-8ac45d3f97f2" providerId="ADAL" clId="{3AFD9599-3DDA-44D8-A779-6D1BC92686CE}" dt="2023-05-25T08:07:33.934" v="959"/>
          <ac:spMkLst>
            <pc:docMk/>
            <pc:sldMk cId="1650273595" sldId="301"/>
            <ac:spMk id="6" creationId="{E1F5A624-EB22-8FFC-2636-268A5BDD56C5}"/>
          </ac:spMkLst>
        </pc:spChg>
        <pc:spChg chg="mod">
          <ac:chgData name="Marina Baliou" userId="ca6b3023-e174-4271-8952-8ac45d3f97f2" providerId="ADAL" clId="{3AFD9599-3DDA-44D8-A779-6D1BC92686CE}" dt="2023-05-25T08:08:04.258" v="993" actId="20577"/>
          <ac:spMkLst>
            <pc:docMk/>
            <pc:sldMk cId="1650273595" sldId="301"/>
            <ac:spMk id="7" creationId="{A07BE7B1-6B95-9F5E-A7D1-FCA59C9139F2}"/>
          </ac:spMkLst>
        </pc:spChg>
        <pc:spChg chg="mod">
          <ac:chgData name="Marina Baliou" userId="ca6b3023-e174-4271-8952-8ac45d3f97f2" providerId="ADAL" clId="{3AFD9599-3DDA-44D8-A779-6D1BC92686CE}" dt="2023-05-25T08:08:53.996" v="1014" actId="1076"/>
          <ac:spMkLst>
            <pc:docMk/>
            <pc:sldMk cId="1650273595" sldId="301"/>
            <ac:spMk id="8" creationId="{871AC97D-5F08-2FC0-4715-7D23ECBB20F0}"/>
          </ac:spMkLst>
        </pc:spChg>
        <pc:picChg chg="mod">
          <ac:chgData name="Marina Baliou" userId="ca6b3023-e174-4271-8952-8ac45d3f97f2" providerId="ADAL" clId="{3AFD9599-3DDA-44D8-A779-6D1BC92686CE}" dt="2023-05-25T08:07:29.410" v="953" actId="1076"/>
          <ac:picMkLst>
            <pc:docMk/>
            <pc:sldMk cId="1650273595" sldId="301"/>
            <ac:picMk id="9" creationId="{3A674B61-B071-3D58-6B75-8A94D75258E4}"/>
          </ac:picMkLst>
        </pc:picChg>
      </pc:sldChg>
      <pc:sldChg chg="addSp delSp modSp mod">
        <pc:chgData name="Marina Baliou" userId="ca6b3023-e174-4271-8952-8ac45d3f97f2" providerId="ADAL" clId="{3AFD9599-3DDA-44D8-A779-6D1BC92686CE}" dt="2023-05-25T08:11:25.239" v="1184" actId="1076"/>
        <pc:sldMkLst>
          <pc:docMk/>
          <pc:sldMk cId="3390297741" sldId="302"/>
        </pc:sldMkLst>
        <pc:spChg chg="mod">
          <ac:chgData name="Marina Baliou" userId="ca6b3023-e174-4271-8952-8ac45d3f97f2" providerId="ADAL" clId="{3AFD9599-3DDA-44D8-A779-6D1BC92686CE}" dt="2023-05-25T08:11:25.239" v="1184" actId="1076"/>
          <ac:spMkLst>
            <pc:docMk/>
            <pc:sldMk cId="3390297741" sldId="302"/>
            <ac:spMk id="3" creationId="{A1325DAE-59C5-3BA4-E2A1-8A07F7D6EE8D}"/>
          </ac:spMkLst>
        </pc:spChg>
        <pc:spChg chg="add del mod">
          <ac:chgData name="Marina Baliou" userId="ca6b3023-e174-4271-8952-8ac45d3f97f2" providerId="ADAL" clId="{3AFD9599-3DDA-44D8-A779-6D1BC92686CE}" dt="2023-05-25T08:10:20.082" v="1034"/>
          <ac:spMkLst>
            <pc:docMk/>
            <pc:sldMk cId="3390297741" sldId="302"/>
            <ac:spMk id="4" creationId="{BF7249FB-CCF5-61FF-EE2B-DA13C262914C}"/>
          </ac:spMkLst>
        </pc:spChg>
        <pc:spChg chg="mod">
          <ac:chgData name="Marina Baliou" userId="ca6b3023-e174-4271-8952-8ac45d3f97f2" providerId="ADAL" clId="{3AFD9599-3DDA-44D8-A779-6D1BC92686CE}" dt="2023-05-25T08:09:15.997" v="1016" actId="14100"/>
          <ac:spMkLst>
            <pc:docMk/>
            <pc:sldMk cId="3390297741" sldId="302"/>
            <ac:spMk id="6" creationId="{E1F5A624-EB22-8FFC-2636-268A5BDD56C5}"/>
          </ac:spMkLst>
        </pc:spChg>
        <pc:spChg chg="mod">
          <ac:chgData name="Marina Baliou" userId="ca6b3023-e174-4271-8952-8ac45d3f97f2" providerId="ADAL" clId="{3AFD9599-3DDA-44D8-A779-6D1BC92686CE}" dt="2023-05-25T08:09:54.907" v="1031" actId="20577"/>
          <ac:spMkLst>
            <pc:docMk/>
            <pc:sldMk cId="3390297741" sldId="302"/>
            <ac:spMk id="7" creationId="{A07BE7B1-6B95-9F5E-A7D1-FCA59C9139F2}"/>
          </ac:spMkLst>
        </pc:spChg>
        <pc:spChg chg="add del mod">
          <ac:chgData name="Marina Baliou" userId="ca6b3023-e174-4271-8952-8ac45d3f97f2" providerId="ADAL" clId="{3AFD9599-3DDA-44D8-A779-6D1BC92686CE}" dt="2023-05-25T08:10:20.082" v="1034"/>
          <ac:spMkLst>
            <pc:docMk/>
            <pc:sldMk cId="3390297741" sldId="302"/>
            <ac:spMk id="10" creationId="{7C191643-9FA1-708B-FA12-809DA32E9A72}"/>
          </ac:spMkLst>
        </pc:spChg>
        <pc:picChg chg="mod">
          <ac:chgData name="Marina Baliou" userId="ca6b3023-e174-4271-8952-8ac45d3f97f2" providerId="ADAL" clId="{3AFD9599-3DDA-44D8-A779-6D1BC92686CE}" dt="2023-05-25T08:09:42.281" v="1017" actId="1076"/>
          <ac:picMkLst>
            <pc:docMk/>
            <pc:sldMk cId="3390297741" sldId="302"/>
            <ac:picMk id="9" creationId="{3A674B61-B071-3D58-6B75-8A94D75258E4}"/>
          </ac:picMkLst>
        </pc:picChg>
        <pc:picChg chg="add del mod">
          <ac:chgData name="Marina Baliou" userId="ca6b3023-e174-4271-8952-8ac45d3f97f2" providerId="ADAL" clId="{3AFD9599-3DDA-44D8-A779-6D1BC92686CE}" dt="2023-05-25T08:10:20.082" v="1034"/>
          <ac:picMkLst>
            <pc:docMk/>
            <pc:sldMk cId="3390297741" sldId="302"/>
            <ac:picMk id="4097" creationId="{C93B1EEA-E36C-B5A6-6F47-42718BBE6AED}"/>
          </ac:picMkLst>
        </pc:picChg>
      </pc:sldChg>
      <pc:sldChg chg="modSp mod">
        <pc:chgData name="Marina Baliou" userId="ca6b3023-e174-4271-8952-8ac45d3f97f2" providerId="ADAL" clId="{3AFD9599-3DDA-44D8-A779-6D1BC92686CE}" dt="2023-05-25T08:16:09.102" v="1381" actId="1076"/>
        <pc:sldMkLst>
          <pc:docMk/>
          <pc:sldMk cId="2633861499" sldId="304"/>
        </pc:sldMkLst>
        <pc:spChg chg="mod">
          <ac:chgData name="Marina Baliou" userId="ca6b3023-e174-4271-8952-8ac45d3f97f2" providerId="ADAL" clId="{3AFD9599-3DDA-44D8-A779-6D1BC92686CE}" dt="2023-05-25T08:16:09.102" v="1381" actId="1076"/>
          <ac:spMkLst>
            <pc:docMk/>
            <pc:sldMk cId="2633861499" sldId="304"/>
            <ac:spMk id="2" creationId="{EBBE40EE-A422-6646-B6BD-C4EAB5F7BB72}"/>
          </ac:spMkLst>
        </pc:spChg>
        <pc:spChg chg="mod">
          <ac:chgData name="Marina Baliou" userId="ca6b3023-e174-4271-8952-8ac45d3f97f2" providerId="ADAL" clId="{3AFD9599-3DDA-44D8-A779-6D1BC92686CE}" dt="2023-05-25T08:13:14.311" v="1206" actId="27636"/>
          <ac:spMkLst>
            <pc:docMk/>
            <pc:sldMk cId="2633861499" sldId="304"/>
            <ac:spMk id="6" creationId="{E1F5A624-EB22-8FFC-2636-268A5BDD56C5}"/>
          </ac:spMkLst>
        </pc:spChg>
        <pc:spChg chg="mod">
          <ac:chgData name="Marina Baliou" userId="ca6b3023-e174-4271-8952-8ac45d3f97f2" providerId="ADAL" clId="{3AFD9599-3DDA-44D8-A779-6D1BC92686CE}" dt="2023-05-25T08:13:50.048" v="1216" actId="14100"/>
          <ac:spMkLst>
            <pc:docMk/>
            <pc:sldMk cId="2633861499" sldId="304"/>
            <ac:spMk id="9" creationId="{A752EEC5-1E0B-23EE-79FA-F0F443D5C13E}"/>
          </ac:spMkLst>
        </pc:spChg>
      </pc:sldChg>
      <pc:sldChg chg="modSp mod">
        <pc:chgData name="Marina Baliou" userId="ca6b3023-e174-4271-8952-8ac45d3f97f2" providerId="ADAL" clId="{3AFD9599-3DDA-44D8-A779-6D1BC92686CE}" dt="2023-05-25T08:16:27.334" v="1388" actId="20577"/>
        <pc:sldMkLst>
          <pc:docMk/>
          <pc:sldMk cId="1543496160" sldId="305"/>
        </pc:sldMkLst>
        <pc:spChg chg="mod">
          <ac:chgData name="Marina Baliou" userId="ca6b3023-e174-4271-8952-8ac45d3f97f2" providerId="ADAL" clId="{3AFD9599-3DDA-44D8-A779-6D1BC92686CE}" dt="2023-05-25T08:16:27.334" v="1388" actId="20577"/>
          <ac:spMkLst>
            <pc:docMk/>
            <pc:sldMk cId="1543496160" sldId="305"/>
            <ac:spMk id="11" creationId="{B466DB43-A473-454A-F38C-3A3EA7B26B62}"/>
          </ac:spMkLst>
        </pc:spChg>
      </pc:sldChg>
      <pc:sldChg chg="modSp mod">
        <pc:chgData name="Marina Baliou" userId="ca6b3023-e174-4271-8952-8ac45d3f97f2" providerId="ADAL" clId="{3AFD9599-3DDA-44D8-A779-6D1BC92686CE}" dt="2023-05-25T08:20:56.372" v="1630" actId="27636"/>
        <pc:sldMkLst>
          <pc:docMk/>
          <pc:sldMk cId="4134641622" sldId="306"/>
        </pc:sldMkLst>
        <pc:spChg chg="mod">
          <ac:chgData name="Marina Baliou" userId="ca6b3023-e174-4271-8952-8ac45d3f97f2" providerId="ADAL" clId="{3AFD9599-3DDA-44D8-A779-6D1BC92686CE}" dt="2023-05-25T08:20:56.372" v="1630" actId="27636"/>
          <ac:spMkLst>
            <pc:docMk/>
            <pc:sldMk cId="4134641622" sldId="306"/>
            <ac:spMk id="3" creationId="{583EDF34-AECA-436F-0B25-ADBB5EE77F59}"/>
          </ac:spMkLst>
        </pc:spChg>
      </pc:sldChg>
      <pc:sldChg chg="modSp mod">
        <pc:chgData name="Marina Baliou" userId="ca6b3023-e174-4271-8952-8ac45d3f97f2" providerId="ADAL" clId="{3AFD9599-3DDA-44D8-A779-6D1BC92686CE}" dt="2023-05-25T08:37:21.080" v="1881" actId="14100"/>
        <pc:sldMkLst>
          <pc:docMk/>
          <pc:sldMk cId="508078016" sldId="307"/>
        </pc:sldMkLst>
        <pc:spChg chg="mod">
          <ac:chgData name="Marina Baliou" userId="ca6b3023-e174-4271-8952-8ac45d3f97f2" providerId="ADAL" clId="{3AFD9599-3DDA-44D8-A779-6D1BC92686CE}" dt="2023-05-25T08:22:12.345" v="1669" actId="20577"/>
          <ac:spMkLst>
            <pc:docMk/>
            <pc:sldMk cId="508078016" sldId="307"/>
            <ac:spMk id="2" creationId="{7E0921B6-126D-2AFC-2EAE-A938BD357C62}"/>
          </ac:spMkLst>
        </pc:spChg>
        <pc:spChg chg="mod">
          <ac:chgData name="Marina Baliou" userId="ca6b3023-e174-4271-8952-8ac45d3f97f2" providerId="ADAL" clId="{3AFD9599-3DDA-44D8-A779-6D1BC92686CE}" dt="2023-05-25T08:35:29.106" v="1844" actId="255"/>
          <ac:spMkLst>
            <pc:docMk/>
            <pc:sldMk cId="508078016" sldId="307"/>
            <ac:spMk id="4" creationId="{94C2CA78-7CCA-D057-6ADD-17F6B4BCF1FD}"/>
          </ac:spMkLst>
        </pc:spChg>
        <pc:spChg chg="mod">
          <ac:chgData name="Marina Baliou" userId="ca6b3023-e174-4271-8952-8ac45d3f97f2" providerId="ADAL" clId="{3AFD9599-3DDA-44D8-A779-6D1BC92686CE}" dt="2023-05-25T08:22:44.197" v="1681" actId="20577"/>
          <ac:spMkLst>
            <pc:docMk/>
            <pc:sldMk cId="508078016" sldId="307"/>
            <ac:spMk id="10" creationId="{2FBE3733-24CF-83DD-C494-C0E84251F0A2}"/>
          </ac:spMkLst>
        </pc:spChg>
        <pc:spChg chg="mod">
          <ac:chgData name="Marina Baliou" userId="ca6b3023-e174-4271-8952-8ac45d3f97f2" providerId="ADAL" clId="{3AFD9599-3DDA-44D8-A779-6D1BC92686CE}" dt="2023-05-25T08:37:21.080" v="1881" actId="14100"/>
          <ac:spMkLst>
            <pc:docMk/>
            <pc:sldMk cId="508078016" sldId="307"/>
            <ac:spMk id="11" creationId="{B1BFB038-30D9-9390-F530-207CDB5A9608}"/>
          </ac:spMkLst>
        </pc:spChg>
      </pc:sldChg>
      <pc:sldChg chg="delSp modSp mod">
        <pc:chgData name="Marina Baliou" userId="ca6b3023-e174-4271-8952-8ac45d3f97f2" providerId="ADAL" clId="{3AFD9599-3DDA-44D8-A779-6D1BC92686CE}" dt="2023-05-25T09:01:28.878" v="2432" actId="1076"/>
        <pc:sldMkLst>
          <pc:docMk/>
          <pc:sldMk cId="1131697763" sldId="308"/>
        </pc:sldMkLst>
        <pc:spChg chg="mod">
          <ac:chgData name="Marina Baliou" userId="ca6b3023-e174-4271-8952-8ac45d3f97f2" providerId="ADAL" clId="{3AFD9599-3DDA-44D8-A779-6D1BC92686CE}" dt="2023-05-25T08:58:30.245" v="2416" actId="255"/>
          <ac:spMkLst>
            <pc:docMk/>
            <pc:sldMk cId="1131697763" sldId="308"/>
            <ac:spMk id="9" creationId="{9BF6A5FD-2987-0969-193D-B6B4A47AC818}"/>
          </ac:spMkLst>
        </pc:spChg>
        <pc:spChg chg="mod">
          <ac:chgData name="Marina Baliou" userId="ca6b3023-e174-4271-8952-8ac45d3f97f2" providerId="ADAL" clId="{3AFD9599-3DDA-44D8-A779-6D1BC92686CE}" dt="2023-05-25T09:01:28.878" v="2432" actId="1076"/>
          <ac:spMkLst>
            <pc:docMk/>
            <pc:sldMk cId="1131697763" sldId="308"/>
            <ac:spMk id="11" creationId="{22E05EA9-BA7C-F38E-3FA0-17B0A7807ED7}"/>
          </ac:spMkLst>
        </pc:spChg>
        <pc:spChg chg="del mod">
          <ac:chgData name="Marina Baliou" userId="ca6b3023-e174-4271-8952-8ac45d3f97f2" providerId="ADAL" clId="{3AFD9599-3DDA-44D8-A779-6D1BC92686CE}" dt="2023-05-25T09:01:22.309" v="2429" actId="478"/>
          <ac:spMkLst>
            <pc:docMk/>
            <pc:sldMk cId="1131697763" sldId="308"/>
            <ac:spMk id="12" creationId="{39178883-A13C-5EC1-4062-F1C6E8FBF82A}"/>
          </ac:spMkLst>
        </pc:spChg>
      </pc:sldChg>
      <pc:sldChg chg="modSp mod">
        <pc:chgData name="Marina Baliou" userId="ca6b3023-e174-4271-8952-8ac45d3f97f2" providerId="ADAL" clId="{3AFD9599-3DDA-44D8-A779-6D1BC92686CE}" dt="2023-05-25T09:05:25.826" v="2491" actId="255"/>
        <pc:sldMkLst>
          <pc:docMk/>
          <pc:sldMk cId="45291189" sldId="309"/>
        </pc:sldMkLst>
        <pc:spChg chg="mod">
          <ac:chgData name="Marina Baliou" userId="ca6b3023-e174-4271-8952-8ac45d3f97f2" providerId="ADAL" clId="{3AFD9599-3DDA-44D8-A779-6D1BC92686CE}" dt="2023-05-25T09:05:25.826" v="2491" actId="255"/>
          <ac:spMkLst>
            <pc:docMk/>
            <pc:sldMk cId="45291189" sldId="309"/>
            <ac:spMk id="2" creationId="{7E0921B6-126D-2AFC-2EAE-A938BD357C62}"/>
          </ac:spMkLst>
        </pc:spChg>
        <pc:spChg chg="mod">
          <ac:chgData name="Marina Baliou" userId="ca6b3023-e174-4271-8952-8ac45d3f97f2" providerId="ADAL" clId="{3AFD9599-3DDA-44D8-A779-6D1BC92686CE}" dt="2023-05-25T09:03:29.079" v="2489" actId="1076"/>
          <ac:spMkLst>
            <pc:docMk/>
            <pc:sldMk cId="45291189" sldId="309"/>
            <ac:spMk id="6" creationId="{E1F5A624-EB22-8FFC-2636-268A5BDD56C5}"/>
          </ac:spMkLst>
        </pc:spChg>
        <pc:spChg chg="mod">
          <ac:chgData name="Marina Baliou" userId="ca6b3023-e174-4271-8952-8ac45d3f97f2" providerId="ADAL" clId="{3AFD9599-3DDA-44D8-A779-6D1BC92686CE}" dt="2023-05-25T09:03:07.907" v="2481" actId="20577"/>
          <ac:spMkLst>
            <pc:docMk/>
            <pc:sldMk cId="45291189" sldId="309"/>
            <ac:spMk id="9" creationId="{9BF6A5FD-2987-0969-193D-B6B4A47AC818}"/>
          </ac:spMkLst>
        </pc:spChg>
        <pc:spChg chg="mod">
          <ac:chgData name="Marina Baliou" userId="ca6b3023-e174-4271-8952-8ac45d3f97f2" providerId="ADAL" clId="{3AFD9599-3DDA-44D8-A779-6D1BC92686CE}" dt="2023-05-25T09:02:04.777" v="2440"/>
          <ac:spMkLst>
            <pc:docMk/>
            <pc:sldMk cId="45291189" sldId="309"/>
            <ac:spMk id="11" creationId="{02344B27-00F6-639F-7ACC-99B84E48DCA1}"/>
          </ac:spMkLst>
        </pc:spChg>
      </pc:sldChg>
      <pc:sldChg chg="modSp mod">
        <pc:chgData name="Marina Baliou" userId="ca6b3023-e174-4271-8952-8ac45d3f97f2" providerId="ADAL" clId="{3AFD9599-3DDA-44D8-A779-6D1BC92686CE}" dt="2023-05-25T07:46:58.697" v="187" actId="20577"/>
        <pc:sldMkLst>
          <pc:docMk/>
          <pc:sldMk cId="3534153344" sldId="310"/>
        </pc:sldMkLst>
        <pc:spChg chg="mod">
          <ac:chgData name="Marina Baliou" userId="ca6b3023-e174-4271-8952-8ac45d3f97f2" providerId="ADAL" clId="{3AFD9599-3DDA-44D8-A779-6D1BC92686CE}" dt="2023-05-25T07:44:20.313" v="3" actId="14100"/>
          <ac:spMkLst>
            <pc:docMk/>
            <pc:sldMk cId="3534153344" sldId="310"/>
            <ac:spMk id="6" creationId="{E1F5A624-EB22-8FFC-2636-268A5BDD56C5}"/>
          </ac:spMkLst>
        </pc:spChg>
        <pc:spChg chg="mod">
          <ac:chgData name="Marina Baliou" userId="ca6b3023-e174-4271-8952-8ac45d3f97f2" providerId="ADAL" clId="{3AFD9599-3DDA-44D8-A779-6D1BC92686CE}" dt="2023-05-25T07:45:29.687" v="139" actId="20577"/>
          <ac:spMkLst>
            <pc:docMk/>
            <pc:sldMk cId="3534153344" sldId="310"/>
            <ac:spMk id="7" creationId="{EFF195AD-AEBD-627C-949D-FDE48071C9BD}"/>
          </ac:spMkLst>
        </pc:spChg>
        <pc:spChg chg="mod">
          <ac:chgData name="Marina Baliou" userId="ca6b3023-e174-4271-8952-8ac45d3f97f2" providerId="ADAL" clId="{3AFD9599-3DDA-44D8-A779-6D1BC92686CE}" dt="2023-05-25T07:46:58.697" v="187" actId="20577"/>
          <ac:spMkLst>
            <pc:docMk/>
            <pc:sldMk cId="3534153344" sldId="310"/>
            <ac:spMk id="8" creationId="{B2BDBA2C-FA16-F734-4598-992C94819650}"/>
          </ac:spMkLst>
        </pc:spChg>
      </pc:sldChg>
      <pc:sldChg chg="modSp mod">
        <pc:chgData name="Marina Baliou" userId="ca6b3023-e174-4271-8952-8ac45d3f97f2" providerId="ADAL" clId="{3AFD9599-3DDA-44D8-A779-6D1BC92686CE}" dt="2023-05-25T09:01:41.218" v="2435" actId="1076"/>
        <pc:sldMkLst>
          <pc:docMk/>
          <pc:sldMk cId="1127049963" sldId="311"/>
        </pc:sldMkLst>
        <pc:spChg chg="mod">
          <ac:chgData name="Marina Baliou" userId="ca6b3023-e174-4271-8952-8ac45d3f97f2" providerId="ADAL" clId="{3AFD9599-3DDA-44D8-A779-6D1BC92686CE}" dt="2023-05-25T09:01:41.218" v="2435" actId="1076"/>
          <ac:spMkLst>
            <pc:docMk/>
            <pc:sldMk cId="1127049963" sldId="311"/>
            <ac:spMk id="12" creationId="{39178883-A13C-5EC1-4062-F1C6E8FBF82A}"/>
          </ac:spMkLst>
        </pc:spChg>
      </pc:sldChg>
    </pc:docChg>
  </pc:docChgLst>
  <pc:docChgLst>
    <pc:chgData name="Marina Baliou" userId="S::marina.baliou@idecsa.onmicrosoft.com::ca6b3023-e174-4271-8952-8ac45d3f97f2" providerId="AD" clId="Web-{4A99F41E-6877-8379-4CF7-CA4EACB43405}"/>
    <pc:docChg chg="modSld">
      <pc:chgData name="Marina Baliou" userId="S::marina.baliou@idecsa.onmicrosoft.com::ca6b3023-e174-4271-8952-8ac45d3f97f2" providerId="AD" clId="Web-{4A99F41E-6877-8379-4CF7-CA4EACB43405}" dt="2023-05-25T13:23:32.847" v="96" actId="20577"/>
      <pc:docMkLst>
        <pc:docMk/>
      </pc:docMkLst>
      <pc:sldChg chg="modSp">
        <pc:chgData name="Marina Baliou" userId="S::marina.baliou@idecsa.onmicrosoft.com::ca6b3023-e174-4271-8952-8ac45d3f97f2" providerId="AD" clId="Web-{4A99F41E-6877-8379-4CF7-CA4EACB43405}" dt="2023-05-25T13:23:32.847" v="96" actId="20577"/>
        <pc:sldMkLst>
          <pc:docMk/>
          <pc:sldMk cId="2440496804" sldId="284"/>
        </pc:sldMkLst>
        <pc:spChg chg="mod">
          <ac:chgData name="Marina Baliou" userId="S::marina.baliou@idecsa.onmicrosoft.com::ca6b3023-e174-4271-8952-8ac45d3f97f2" providerId="AD" clId="Web-{4A99F41E-6877-8379-4CF7-CA4EACB43405}" dt="2023-05-25T13:23:32.847" v="96" actId="20577"/>
          <ac:spMkLst>
            <pc:docMk/>
            <pc:sldMk cId="2440496804" sldId="284"/>
            <ac:spMk id="2" creationId="{7E0921B6-126D-2AFC-2EAE-A938BD357C62}"/>
          </ac:spMkLst>
        </pc:spChg>
      </pc:sldChg>
      <pc:sldChg chg="modSp">
        <pc:chgData name="Marina Baliou" userId="S::marina.baliou@idecsa.onmicrosoft.com::ca6b3023-e174-4271-8952-8ac45d3f97f2" providerId="AD" clId="Web-{4A99F41E-6877-8379-4CF7-CA4EACB43405}" dt="2023-05-25T13:22:59.002" v="95" actId="1076"/>
        <pc:sldMkLst>
          <pc:docMk/>
          <pc:sldMk cId="1319927245" sldId="299"/>
        </pc:sldMkLst>
        <pc:spChg chg="mod">
          <ac:chgData name="Marina Baliou" userId="S::marina.baliou@idecsa.onmicrosoft.com::ca6b3023-e174-4271-8952-8ac45d3f97f2" providerId="AD" clId="Web-{4A99F41E-6877-8379-4CF7-CA4EACB43405}" dt="2023-05-25T13:20:06.839" v="37" actId="20577"/>
          <ac:spMkLst>
            <pc:docMk/>
            <pc:sldMk cId="1319927245" sldId="299"/>
            <ac:spMk id="7" creationId="{A07BE7B1-6B95-9F5E-A7D1-FCA59C9139F2}"/>
          </ac:spMkLst>
        </pc:spChg>
        <pc:spChg chg="mod">
          <ac:chgData name="Marina Baliou" userId="S::marina.baliou@idecsa.onmicrosoft.com::ca6b3023-e174-4271-8952-8ac45d3f97f2" providerId="AD" clId="Web-{4A99F41E-6877-8379-4CF7-CA4EACB43405}" dt="2023-05-25T13:22:59.002" v="95" actId="1076"/>
          <ac:spMkLst>
            <pc:docMk/>
            <pc:sldMk cId="1319927245" sldId="299"/>
            <ac:spMk id="8" creationId="{871AC97D-5F08-2FC0-4715-7D23ECBB20F0}"/>
          </ac:spMkLst>
        </pc:spChg>
        <pc:spChg chg="mod">
          <ac:chgData name="Marina Baliou" userId="S::marina.baliou@idecsa.onmicrosoft.com::ca6b3023-e174-4271-8952-8ac45d3f97f2" providerId="AD" clId="Web-{4A99F41E-6877-8379-4CF7-CA4EACB43405}" dt="2023-05-25T13:20:44.389" v="44" actId="20577"/>
          <ac:spMkLst>
            <pc:docMk/>
            <pc:sldMk cId="1319927245" sldId="299"/>
            <ac:spMk id="11" creationId="{7931D44C-9927-399F-2676-4EC7C134FB7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75F4CF-609B-48FE-BCFF-E942C10B2E65}" type="datetimeFigureOut">
              <a:rPr lang="en-GB" smtClean="0"/>
              <a:t>25/05/2023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300029-52FC-4058-A850-023B1F1E1D1C}" type="slidenum">
              <a:rPr lang="en-GB" smtClean="0"/>
              <a:t>‹#›</a:t>
            </a:fld>
            <a:endParaRPr lang="en-GB"/>
          </a:p>
        </p:txBody>
      </p:sp>
    </p:spTree>
    <p:extLst>
      <p:ext uri="{BB962C8B-B14F-4D97-AF65-F5344CB8AC3E}">
        <p14:creationId xmlns:p14="http://schemas.microsoft.com/office/powerpoint/2010/main" val="3956674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9300029-52FC-4058-A850-023B1F1E1D1C}" type="slidenum">
              <a:rPr lang="en-GB" smtClean="0"/>
              <a:t>3</a:t>
            </a:fld>
            <a:endParaRPr lang="en-GB"/>
          </a:p>
        </p:txBody>
      </p:sp>
    </p:spTree>
    <p:extLst>
      <p:ext uri="{BB962C8B-B14F-4D97-AF65-F5344CB8AC3E}">
        <p14:creationId xmlns:p14="http://schemas.microsoft.com/office/powerpoint/2010/main" val="368041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9300029-52FC-4058-A850-023B1F1E1D1C}" type="slidenum">
              <a:rPr lang="en-GB" smtClean="0"/>
              <a:t>4</a:t>
            </a:fld>
            <a:endParaRPr lang="en-GB"/>
          </a:p>
        </p:txBody>
      </p:sp>
    </p:spTree>
    <p:extLst>
      <p:ext uri="{BB962C8B-B14F-4D97-AF65-F5344CB8AC3E}">
        <p14:creationId xmlns:p14="http://schemas.microsoft.com/office/powerpoint/2010/main" val="1004890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300029-52FC-4058-A850-023B1F1E1D1C}" type="slidenum">
              <a:rPr lang="en-GB" smtClean="0"/>
              <a:t>8</a:t>
            </a:fld>
            <a:endParaRPr lang="en-GB"/>
          </a:p>
        </p:txBody>
      </p:sp>
    </p:spTree>
    <p:extLst>
      <p:ext uri="{BB962C8B-B14F-4D97-AF65-F5344CB8AC3E}">
        <p14:creationId xmlns:p14="http://schemas.microsoft.com/office/powerpoint/2010/main" val="1624627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300029-52FC-4058-A850-023B1F1E1D1C}" type="slidenum">
              <a:rPr lang="en-GB" smtClean="0"/>
              <a:t>14</a:t>
            </a:fld>
            <a:endParaRPr lang="en-GB"/>
          </a:p>
        </p:txBody>
      </p:sp>
    </p:spTree>
    <p:extLst>
      <p:ext uri="{BB962C8B-B14F-4D97-AF65-F5344CB8AC3E}">
        <p14:creationId xmlns:p14="http://schemas.microsoft.com/office/powerpoint/2010/main" val="3141571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300029-52FC-4058-A850-023B1F1E1D1C}" type="slidenum">
              <a:rPr lang="en-GB" smtClean="0"/>
              <a:t>25</a:t>
            </a:fld>
            <a:endParaRPr lang="en-GB"/>
          </a:p>
        </p:txBody>
      </p:sp>
    </p:spTree>
    <p:extLst>
      <p:ext uri="{BB962C8B-B14F-4D97-AF65-F5344CB8AC3E}">
        <p14:creationId xmlns:p14="http://schemas.microsoft.com/office/powerpoint/2010/main" val="3859417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300029-52FC-4058-A850-023B1F1E1D1C}" type="slidenum">
              <a:rPr lang="en-GB" smtClean="0"/>
              <a:t>26</a:t>
            </a:fld>
            <a:endParaRPr lang="en-GB"/>
          </a:p>
        </p:txBody>
      </p:sp>
    </p:spTree>
    <p:extLst>
      <p:ext uri="{BB962C8B-B14F-4D97-AF65-F5344CB8AC3E}">
        <p14:creationId xmlns:p14="http://schemas.microsoft.com/office/powerpoint/2010/main" val="3625910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394A5-2146-7FF4-7363-30D0D69EDD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EBF898E-6CC1-F3BE-55EA-BC4B35B66F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31E6E15-6625-6C11-D7A4-FAA2688A0090}"/>
              </a:ext>
            </a:extLst>
          </p:cNvPr>
          <p:cNvSpPr>
            <a:spLocks noGrp="1"/>
          </p:cNvSpPr>
          <p:nvPr>
            <p:ph type="dt" sz="half" idx="10"/>
          </p:nvPr>
        </p:nvSpPr>
        <p:spPr/>
        <p:txBody>
          <a:bodyPr/>
          <a:lstStyle/>
          <a:p>
            <a:fld id="{954BF7BD-2246-4EB5-8A9E-93014AC5C2A6}" type="datetimeFigureOut">
              <a:rPr lang="en-GB" smtClean="0"/>
              <a:t>25/05/2023</a:t>
            </a:fld>
            <a:endParaRPr lang="en-GB"/>
          </a:p>
        </p:txBody>
      </p:sp>
      <p:sp>
        <p:nvSpPr>
          <p:cNvPr id="5" name="Footer Placeholder 4">
            <a:extLst>
              <a:ext uri="{FF2B5EF4-FFF2-40B4-BE49-F238E27FC236}">
                <a16:creationId xmlns:a16="http://schemas.microsoft.com/office/drawing/2014/main" id="{6A8D4744-4F5A-E55F-B609-E1EACF6982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2FB66C-FECB-CA40-55BF-FC9DBCD813D6}"/>
              </a:ext>
            </a:extLst>
          </p:cNvPr>
          <p:cNvSpPr>
            <a:spLocks noGrp="1"/>
          </p:cNvSpPr>
          <p:nvPr>
            <p:ph type="sldNum" sz="quarter" idx="12"/>
          </p:nvPr>
        </p:nvSpPr>
        <p:spPr/>
        <p:txBody>
          <a:bodyPr/>
          <a:lstStyle/>
          <a:p>
            <a:fld id="{EC280834-54D2-45A1-A202-F8C27B1B2454}" type="slidenum">
              <a:rPr lang="en-GB" smtClean="0"/>
              <a:t>‹#›</a:t>
            </a:fld>
            <a:endParaRPr lang="en-GB"/>
          </a:p>
        </p:txBody>
      </p:sp>
    </p:spTree>
    <p:extLst>
      <p:ext uri="{BB962C8B-B14F-4D97-AF65-F5344CB8AC3E}">
        <p14:creationId xmlns:p14="http://schemas.microsoft.com/office/powerpoint/2010/main" val="3046790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1CE7F-943C-54E3-7E17-DEE09566ECF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C1FE45E-02ED-A1CB-1892-7D21B209FB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6DBBC7-F8A6-0E23-552A-8D097FBCA852}"/>
              </a:ext>
            </a:extLst>
          </p:cNvPr>
          <p:cNvSpPr>
            <a:spLocks noGrp="1"/>
          </p:cNvSpPr>
          <p:nvPr>
            <p:ph type="dt" sz="half" idx="10"/>
          </p:nvPr>
        </p:nvSpPr>
        <p:spPr/>
        <p:txBody>
          <a:bodyPr/>
          <a:lstStyle/>
          <a:p>
            <a:fld id="{954BF7BD-2246-4EB5-8A9E-93014AC5C2A6}" type="datetimeFigureOut">
              <a:rPr lang="en-GB" smtClean="0"/>
              <a:t>25/05/2023</a:t>
            </a:fld>
            <a:endParaRPr lang="en-GB"/>
          </a:p>
        </p:txBody>
      </p:sp>
      <p:sp>
        <p:nvSpPr>
          <p:cNvPr id="5" name="Footer Placeholder 4">
            <a:extLst>
              <a:ext uri="{FF2B5EF4-FFF2-40B4-BE49-F238E27FC236}">
                <a16:creationId xmlns:a16="http://schemas.microsoft.com/office/drawing/2014/main" id="{3C0EB88C-2120-EBC5-EC1E-4B22DF5C3F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3B4654-147D-4F09-0CEB-0B1606618209}"/>
              </a:ext>
            </a:extLst>
          </p:cNvPr>
          <p:cNvSpPr>
            <a:spLocks noGrp="1"/>
          </p:cNvSpPr>
          <p:nvPr>
            <p:ph type="sldNum" sz="quarter" idx="12"/>
          </p:nvPr>
        </p:nvSpPr>
        <p:spPr/>
        <p:txBody>
          <a:bodyPr/>
          <a:lstStyle/>
          <a:p>
            <a:fld id="{EC280834-54D2-45A1-A202-F8C27B1B2454}" type="slidenum">
              <a:rPr lang="en-GB" smtClean="0"/>
              <a:t>‹#›</a:t>
            </a:fld>
            <a:endParaRPr lang="en-GB"/>
          </a:p>
        </p:txBody>
      </p:sp>
    </p:spTree>
    <p:extLst>
      <p:ext uri="{BB962C8B-B14F-4D97-AF65-F5344CB8AC3E}">
        <p14:creationId xmlns:p14="http://schemas.microsoft.com/office/powerpoint/2010/main" val="54292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023BB1-94FE-D5BC-C964-6EB6BF313D0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0EDA73A-C9CE-4E89-C0AA-69730D8767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2BC909-C4E8-3ADB-72E6-EF8BA5DA147D}"/>
              </a:ext>
            </a:extLst>
          </p:cNvPr>
          <p:cNvSpPr>
            <a:spLocks noGrp="1"/>
          </p:cNvSpPr>
          <p:nvPr>
            <p:ph type="dt" sz="half" idx="10"/>
          </p:nvPr>
        </p:nvSpPr>
        <p:spPr/>
        <p:txBody>
          <a:bodyPr/>
          <a:lstStyle/>
          <a:p>
            <a:fld id="{954BF7BD-2246-4EB5-8A9E-93014AC5C2A6}" type="datetimeFigureOut">
              <a:rPr lang="en-GB" smtClean="0"/>
              <a:t>25/05/2023</a:t>
            </a:fld>
            <a:endParaRPr lang="en-GB"/>
          </a:p>
        </p:txBody>
      </p:sp>
      <p:sp>
        <p:nvSpPr>
          <p:cNvPr id="5" name="Footer Placeholder 4">
            <a:extLst>
              <a:ext uri="{FF2B5EF4-FFF2-40B4-BE49-F238E27FC236}">
                <a16:creationId xmlns:a16="http://schemas.microsoft.com/office/drawing/2014/main" id="{95ABFC98-70BD-F67B-0B74-7970C2503F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7BAAB9-759A-C207-C876-F8A9160E0C0D}"/>
              </a:ext>
            </a:extLst>
          </p:cNvPr>
          <p:cNvSpPr>
            <a:spLocks noGrp="1"/>
          </p:cNvSpPr>
          <p:nvPr>
            <p:ph type="sldNum" sz="quarter" idx="12"/>
          </p:nvPr>
        </p:nvSpPr>
        <p:spPr/>
        <p:txBody>
          <a:bodyPr/>
          <a:lstStyle/>
          <a:p>
            <a:fld id="{EC280834-54D2-45A1-A202-F8C27B1B2454}" type="slidenum">
              <a:rPr lang="en-GB" smtClean="0"/>
              <a:t>‹#›</a:t>
            </a:fld>
            <a:endParaRPr lang="en-GB"/>
          </a:p>
        </p:txBody>
      </p:sp>
    </p:spTree>
    <p:extLst>
      <p:ext uri="{BB962C8B-B14F-4D97-AF65-F5344CB8AC3E}">
        <p14:creationId xmlns:p14="http://schemas.microsoft.com/office/powerpoint/2010/main" val="2764054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DAB93-4CFF-1986-EDC0-AEBA1EEBF82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E1F4BE6-9A1C-D382-2683-25DA87B545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A2A88C1-0D6C-DB40-99B4-3A59432D166F}"/>
              </a:ext>
            </a:extLst>
          </p:cNvPr>
          <p:cNvSpPr>
            <a:spLocks noGrp="1"/>
          </p:cNvSpPr>
          <p:nvPr>
            <p:ph type="dt" sz="half" idx="10"/>
          </p:nvPr>
        </p:nvSpPr>
        <p:spPr/>
        <p:txBody>
          <a:bodyPr/>
          <a:lstStyle/>
          <a:p>
            <a:fld id="{954BF7BD-2246-4EB5-8A9E-93014AC5C2A6}" type="datetimeFigureOut">
              <a:rPr lang="en-GB" smtClean="0"/>
              <a:t>25/05/2023</a:t>
            </a:fld>
            <a:endParaRPr lang="en-GB"/>
          </a:p>
        </p:txBody>
      </p:sp>
      <p:sp>
        <p:nvSpPr>
          <p:cNvPr id="5" name="Footer Placeholder 4">
            <a:extLst>
              <a:ext uri="{FF2B5EF4-FFF2-40B4-BE49-F238E27FC236}">
                <a16:creationId xmlns:a16="http://schemas.microsoft.com/office/drawing/2014/main" id="{A4A0128E-7C26-3A54-850B-C8BE70AEC5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BE8B3B-BB3C-45F5-4CC2-33AD2EA9E92A}"/>
              </a:ext>
            </a:extLst>
          </p:cNvPr>
          <p:cNvSpPr>
            <a:spLocks noGrp="1"/>
          </p:cNvSpPr>
          <p:nvPr>
            <p:ph type="sldNum" sz="quarter" idx="12"/>
          </p:nvPr>
        </p:nvSpPr>
        <p:spPr/>
        <p:txBody>
          <a:bodyPr/>
          <a:lstStyle/>
          <a:p>
            <a:fld id="{EC280834-54D2-45A1-A202-F8C27B1B2454}" type="slidenum">
              <a:rPr lang="en-GB" smtClean="0"/>
              <a:t>‹#›</a:t>
            </a:fld>
            <a:endParaRPr lang="en-GB"/>
          </a:p>
        </p:txBody>
      </p:sp>
    </p:spTree>
    <p:extLst>
      <p:ext uri="{BB962C8B-B14F-4D97-AF65-F5344CB8AC3E}">
        <p14:creationId xmlns:p14="http://schemas.microsoft.com/office/powerpoint/2010/main" val="1707054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0E758-2267-47F4-1D05-DCC69068F4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E1F7BDF-CA20-64BE-1349-D84C78AF73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17C330-4B20-4F16-1C3A-F0F84907AA0B}"/>
              </a:ext>
            </a:extLst>
          </p:cNvPr>
          <p:cNvSpPr>
            <a:spLocks noGrp="1"/>
          </p:cNvSpPr>
          <p:nvPr>
            <p:ph type="dt" sz="half" idx="10"/>
          </p:nvPr>
        </p:nvSpPr>
        <p:spPr/>
        <p:txBody>
          <a:bodyPr/>
          <a:lstStyle/>
          <a:p>
            <a:fld id="{954BF7BD-2246-4EB5-8A9E-93014AC5C2A6}" type="datetimeFigureOut">
              <a:rPr lang="en-GB" smtClean="0"/>
              <a:t>25/05/2023</a:t>
            </a:fld>
            <a:endParaRPr lang="en-GB"/>
          </a:p>
        </p:txBody>
      </p:sp>
      <p:sp>
        <p:nvSpPr>
          <p:cNvPr id="5" name="Footer Placeholder 4">
            <a:extLst>
              <a:ext uri="{FF2B5EF4-FFF2-40B4-BE49-F238E27FC236}">
                <a16:creationId xmlns:a16="http://schemas.microsoft.com/office/drawing/2014/main" id="{A1BD7EC8-C0A5-F63A-F902-CAF61E2ACB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0BECF4-A492-7710-1002-E298D4AC9F29}"/>
              </a:ext>
            </a:extLst>
          </p:cNvPr>
          <p:cNvSpPr>
            <a:spLocks noGrp="1"/>
          </p:cNvSpPr>
          <p:nvPr>
            <p:ph type="sldNum" sz="quarter" idx="12"/>
          </p:nvPr>
        </p:nvSpPr>
        <p:spPr/>
        <p:txBody>
          <a:bodyPr/>
          <a:lstStyle/>
          <a:p>
            <a:fld id="{EC280834-54D2-45A1-A202-F8C27B1B2454}" type="slidenum">
              <a:rPr lang="en-GB" smtClean="0"/>
              <a:t>‹#›</a:t>
            </a:fld>
            <a:endParaRPr lang="en-GB"/>
          </a:p>
        </p:txBody>
      </p:sp>
    </p:spTree>
    <p:extLst>
      <p:ext uri="{BB962C8B-B14F-4D97-AF65-F5344CB8AC3E}">
        <p14:creationId xmlns:p14="http://schemas.microsoft.com/office/powerpoint/2010/main" val="1251505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2B9BE-8CFD-A5F1-7EDA-D381D4025F63}"/>
              </a:ext>
            </a:extLst>
          </p:cNvPr>
          <p:cNvSpPr>
            <a:spLocks noGrp="1"/>
          </p:cNvSpPr>
          <p:nvPr>
            <p:ph type="title"/>
          </p:nvPr>
        </p:nvSpPr>
        <p:spPr/>
        <p:txBody>
          <a:bodyPr>
            <a:normAutofit/>
          </a:bodyPr>
          <a:lstStyle>
            <a:lvl1pPr>
              <a:defRPr sz="4000" b="1" i="0" baseline="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B7F1D5B-726D-BF71-017E-4E2449C67DDE}"/>
              </a:ext>
            </a:extLst>
          </p:cNvPr>
          <p:cNvSpPr>
            <a:spLocks noGrp="1"/>
          </p:cNvSpPr>
          <p:nvPr>
            <p:ph sz="half" idx="1"/>
          </p:nvPr>
        </p:nvSpPr>
        <p:spPr>
          <a:xfrm>
            <a:off x="838200" y="1825625"/>
            <a:ext cx="5181600" cy="4351338"/>
          </a:xfrm>
        </p:spPr>
        <p:txBody>
          <a:bodyPr/>
          <a:lstStyle>
            <a:lvl1pPr>
              <a:defRPr sz="3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891C897E-B5DA-048A-2452-88C7587F9406}"/>
              </a:ext>
            </a:extLst>
          </p:cNvPr>
          <p:cNvSpPr>
            <a:spLocks noGrp="1"/>
          </p:cNvSpPr>
          <p:nvPr>
            <p:ph sz="half" idx="2"/>
          </p:nvPr>
        </p:nvSpPr>
        <p:spPr>
          <a:xfrm>
            <a:off x="6172200" y="1825625"/>
            <a:ext cx="5181600" cy="4351338"/>
          </a:xfrm>
        </p:spPr>
        <p:txBody>
          <a:bodyPr/>
          <a:lstStyle>
            <a:lvl1pPr>
              <a:defRPr sz="3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marL="914400" indent="0">
              <a:buNone/>
              <a:defRPr/>
            </a:lvl3pPr>
          </a:lstStyle>
          <a:p>
            <a:pPr lvl="0"/>
            <a:r>
              <a:rPr lang="en-US" dirty="0"/>
              <a:t>Click to edit Master text styles</a:t>
            </a:r>
          </a:p>
          <a:p>
            <a:pPr lvl="1"/>
            <a:r>
              <a:rPr lang="en-US" dirty="0"/>
              <a:t>Second level</a:t>
            </a:r>
          </a:p>
        </p:txBody>
      </p:sp>
      <p:sp>
        <p:nvSpPr>
          <p:cNvPr id="5" name="Date Placeholder 4">
            <a:extLst>
              <a:ext uri="{FF2B5EF4-FFF2-40B4-BE49-F238E27FC236}">
                <a16:creationId xmlns:a16="http://schemas.microsoft.com/office/drawing/2014/main" id="{7078C0A5-6206-F6BB-B300-7A7ADE4E53EE}"/>
              </a:ext>
            </a:extLst>
          </p:cNvPr>
          <p:cNvSpPr>
            <a:spLocks noGrp="1"/>
          </p:cNvSpPr>
          <p:nvPr>
            <p:ph type="dt" sz="half" idx="10"/>
          </p:nvPr>
        </p:nvSpPr>
        <p:spPr/>
        <p:txBody>
          <a:bodyPr/>
          <a:lstStyle/>
          <a:p>
            <a:fld id="{954BF7BD-2246-4EB5-8A9E-93014AC5C2A6}" type="datetimeFigureOut">
              <a:rPr lang="en-GB" smtClean="0"/>
              <a:t>25/05/2023</a:t>
            </a:fld>
            <a:endParaRPr lang="en-GB"/>
          </a:p>
        </p:txBody>
      </p:sp>
      <p:sp>
        <p:nvSpPr>
          <p:cNvPr id="6" name="Footer Placeholder 5">
            <a:extLst>
              <a:ext uri="{FF2B5EF4-FFF2-40B4-BE49-F238E27FC236}">
                <a16:creationId xmlns:a16="http://schemas.microsoft.com/office/drawing/2014/main" id="{DFF29940-F0C1-CCFA-6245-AE5BB8C786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6D5908D-C0D4-A2A0-A036-0B3F2720E675}"/>
              </a:ext>
            </a:extLst>
          </p:cNvPr>
          <p:cNvSpPr>
            <a:spLocks noGrp="1"/>
          </p:cNvSpPr>
          <p:nvPr>
            <p:ph type="sldNum" sz="quarter" idx="12"/>
          </p:nvPr>
        </p:nvSpPr>
        <p:spPr/>
        <p:txBody>
          <a:bodyPr/>
          <a:lstStyle/>
          <a:p>
            <a:fld id="{EC280834-54D2-45A1-A202-F8C27B1B2454}" type="slidenum">
              <a:rPr lang="en-GB" smtClean="0"/>
              <a:t>‹#›</a:t>
            </a:fld>
            <a:endParaRPr lang="en-GB"/>
          </a:p>
        </p:txBody>
      </p:sp>
    </p:spTree>
    <p:extLst>
      <p:ext uri="{BB962C8B-B14F-4D97-AF65-F5344CB8AC3E}">
        <p14:creationId xmlns:p14="http://schemas.microsoft.com/office/powerpoint/2010/main" val="2944248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3C366-2A2F-DED9-5FA2-A8AAD71FB7F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C9C7480-7C54-D80E-C220-E6CC28DA08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F363BE-8E46-3FD9-EF00-AD29645B7E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EA36592-DBFA-AD7E-4950-5A36B7816F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08F7E0-3420-899E-D28C-201481A262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5E30984-5F90-2DA5-CB45-EA71E4D777EB}"/>
              </a:ext>
            </a:extLst>
          </p:cNvPr>
          <p:cNvSpPr>
            <a:spLocks noGrp="1"/>
          </p:cNvSpPr>
          <p:nvPr>
            <p:ph type="dt" sz="half" idx="10"/>
          </p:nvPr>
        </p:nvSpPr>
        <p:spPr/>
        <p:txBody>
          <a:bodyPr/>
          <a:lstStyle/>
          <a:p>
            <a:fld id="{954BF7BD-2246-4EB5-8A9E-93014AC5C2A6}" type="datetimeFigureOut">
              <a:rPr lang="en-GB" smtClean="0"/>
              <a:t>25/05/2023</a:t>
            </a:fld>
            <a:endParaRPr lang="en-GB"/>
          </a:p>
        </p:txBody>
      </p:sp>
      <p:sp>
        <p:nvSpPr>
          <p:cNvPr id="8" name="Footer Placeholder 7">
            <a:extLst>
              <a:ext uri="{FF2B5EF4-FFF2-40B4-BE49-F238E27FC236}">
                <a16:creationId xmlns:a16="http://schemas.microsoft.com/office/drawing/2014/main" id="{47D46A3F-09D8-5EC1-0E58-4E6930113EA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EC5175E-1D3F-A2E7-C71B-321CAF0B0F26}"/>
              </a:ext>
            </a:extLst>
          </p:cNvPr>
          <p:cNvSpPr>
            <a:spLocks noGrp="1"/>
          </p:cNvSpPr>
          <p:nvPr>
            <p:ph type="sldNum" sz="quarter" idx="12"/>
          </p:nvPr>
        </p:nvSpPr>
        <p:spPr/>
        <p:txBody>
          <a:bodyPr/>
          <a:lstStyle/>
          <a:p>
            <a:fld id="{EC280834-54D2-45A1-A202-F8C27B1B2454}" type="slidenum">
              <a:rPr lang="en-GB" smtClean="0"/>
              <a:t>‹#›</a:t>
            </a:fld>
            <a:endParaRPr lang="en-GB"/>
          </a:p>
        </p:txBody>
      </p:sp>
    </p:spTree>
    <p:extLst>
      <p:ext uri="{BB962C8B-B14F-4D97-AF65-F5344CB8AC3E}">
        <p14:creationId xmlns:p14="http://schemas.microsoft.com/office/powerpoint/2010/main" val="2118842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98E9A-4767-E297-21FF-6164F48CC48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62DE162-B167-DDBC-4CEA-78BED3860A0A}"/>
              </a:ext>
            </a:extLst>
          </p:cNvPr>
          <p:cNvSpPr>
            <a:spLocks noGrp="1"/>
          </p:cNvSpPr>
          <p:nvPr>
            <p:ph type="dt" sz="half" idx="10"/>
          </p:nvPr>
        </p:nvSpPr>
        <p:spPr/>
        <p:txBody>
          <a:bodyPr/>
          <a:lstStyle/>
          <a:p>
            <a:fld id="{954BF7BD-2246-4EB5-8A9E-93014AC5C2A6}" type="datetimeFigureOut">
              <a:rPr lang="en-GB" smtClean="0"/>
              <a:t>25/05/2023</a:t>
            </a:fld>
            <a:endParaRPr lang="en-GB"/>
          </a:p>
        </p:txBody>
      </p:sp>
      <p:sp>
        <p:nvSpPr>
          <p:cNvPr id="4" name="Footer Placeholder 3">
            <a:extLst>
              <a:ext uri="{FF2B5EF4-FFF2-40B4-BE49-F238E27FC236}">
                <a16:creationId xmlns:a16="http://schemas.microsoft.com/office/drawing/2014/main" id="{F20CAF51-3B70-40FD-77E3-BC82266DE59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1A13DF4-0CBB-07EB-8386-1E95EAFE1A0D}"/>
              </a:ext>
            </a:extLst>
          </p:cNvPr>
          <p:cNvSpPr>
            <a:spLocks noGrp="1"/>
          </p:cNvSpPr>
          <p:nvPr>
            <p:ph type="sldNum" sz="quarter" idx="12"/>
          </p:nvPr>
        </p:nvSpPr>
        <p:spPr/>
        <p:txBody>
          <a:bodyPr/>
          <a:lstStyle/>
          <a:p>
            <a:fld id="{EC280834-54D2-45A1-A202-F8C27B1B2454}" type="slidenum">
              <a:rPr lang="en-GB" smtClean="0"/>
              <a:t>‹#›</a:t>
            </a:fld>
            <a:endParaRPr lang="en-GB"/>
          </a:p>
        </p:txBody>
      </p:sp>
    </p:spTree>
    <p:extLst>
      <p:ext uri="{BB962C8B-B14F-4D97-AF65-F5344CB8AC3E}">
        <p14:creationId xmlns:p14="http://schemas.microsoft.com/office/powerpoint/2010/main" val="2800572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9E9D10-29CA-1EBA-91AE-65503BAF33BA}"/>
              </a:ext>
            </a:extLst>
          </p:cNvPr>
          <p:cNvSpPr>
            <a:spLocks noGrp="1"/>
          </p:cNvSpPr>
          <p:nvPr>
            <p:ph type="dt" sz="half" idx="10"/>
          </p:nvPr>
        </p:nvSpPr>
        <p:spPr/>
        <p:txBody>
          <a:bodyPr/>
          <a:lstStyle/>
          <a:p>
            <a:fld id="{954BF7BD-2246-4EB5-8A9E-93014AC5C2A6}" type="datetimeFigureOut">
              <a:rPr lang="en-GB" smtClean="0"/>
              <a:t>25/05/2023</a:t>
            </a:fld>
            <a:endParaRPr lang="en-GB" dirty="0"/>
          </a:p>
        </p:txBody>
      </p:sp>
      <p:sp>
        <p:nvSpPr>
          <p:cNvPr id="3" name="Footer Placeholder 2">
            <a:extLst>
              <a:ext uri="{FF2B5EF4-FFF2-40B4-BE49-F238E27FC236}">
                <a16:creationId xmlns:a16="http://schemas.microsoft.com/office/drawing/2014/main" id="{4ADB2610-13F5-4DDF-734B-E8D8BCCE83C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6D48AC4-AF15-D79A-32D5-8FFA8440FAFC}"/>
              </a:ext>
            </a:extLst>
          </p:cNvPr>
          <p:cNvSpPr>
            <a:spLocks noGrp="1"/>
          </p:cNvSpPr>
          <p:nvPr>
            <p:ph type="sldNum" sz="quarter" idx="12"/>
          </p:nvPr>
        </p:nvSpPr>
        <p:spPr/>
        <p:txBody>
          <a:bodyPr/>
          <a:lstStyle/>
          <a:p>
            <a:fld id="{EC280834-54D2-45A1-A202-F8C27B1B2454}" type="slidenum">
              <a:rPr lang="en-GB" smtClean="0"/>
              <a:t>‹#›</a:t>
            </a:fld>
            <a:endParaRPr lang="en-GB"/>
          </a:p>
        </p:txBody>
      </p:sp>
      <p:pic>
        <p:nvPicPr>
          <p:cNvPr id="5" name="Picture 4">
            <a:extLst>
              <a:ext uri="{FF2B5EF4-FFF2-40B4-BE49-F238E27FC236}">
                <a16:creationId xmlns:a16="http://schemas.microsoft.com/office/drawing/2014/main" id="{55CB5CDB-5A51-3BA5-F557-4967230EC1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38811" y="6625"/>
            <a:ext cx="651413" cy="711084"/>
          </a:xfrm>
          <a:prstGeom prst="rect">
            <a:avLst/>
          </a:prstGeom>
        </p:spPr>
      </p:pic>
      <p:pic>
        <p:nvPicPr>
          <p:cNvPr id="6" name="Graphic 5">
            <a:extLst>
              <a:ext uri="{FF2B5EF4-FFF2-40B4-BE49-F238E27FC236}">
                <a16:creationId xmlns:a16="http://schemas.microsoft.com/office/drawing/2014/main" id="{18612566-EF20-518D-C24A-ADC3E8C9C7E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61527" y="140692"/>
            <a:ext cx="3385272" cy="431245"/>
          </a:xfrm>
          <a:prstGeom prst="rect">
            <a:avLst/>
          </a:prstGeom>
        </p:spPr>
      </p:pic>
    </p:spTree>
    <p:extLst>
      <p:ext uri="{BB962C8B-B14F-4D97-AF65-F5344CB8AC3E}">
        <p14:creationId xmlns:p14="http://schemas.microsoft.com/office/powerpoint/2010/main" val="531575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84236-AEDC-94BB-FF40-377281F659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73F713F-CFAE-D72F-15EC-FFFCEE682D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9D7525F-BFA7-105E-CE26-ED6E286509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FF0C4F-A293-8D0E-A474-3862D095F778}"/>
              </a:ext>
            </a:extLst>
          </p:cNvPr>
          <p:cNvSpPr>
            <a:spLocks noGrp="1"/>
          </p:cNvSpPr>
          <p:nvPr>
            <p:ph type="dt" sz="half" idx="10"/>
          </p:nvPr>
        </p:nvSpPr>
        <p:spPr/>
        <p:txBody>
          <a:bodyPr/>
          <a:lstStyle/>
          <a:p>
            <a:fld id="{954BF7BD-2246-4EB5-8A9E-93014AC5C2A6}" type="datetimeFigureOut">
              <a:rPr lang="en-GB" smtClean="0"/>
              <a:t>25/05/2023</a:t>
            </a:fld>
            <a:endParaRPr lang="en-GB"/>
          </a:p>
        </p:txBody>
      </p:sp>
      <p:sp>
        <p:nvSpPr>
          <p:cNvPr id="6" name="Footer Placeholder 5">
            <a:extLst>
              <a:ext uri="{FF2B5EF4-FFF2-40B4-BE49-F238E27FC236}">
                <a16:creationId xmlns:a16="http://schemas.microsoft.com/office/drawing/2014/main" id="{D23CC613-97B2-CEC4-02C2-00EF449B2F6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E950EF-5026-0432-D150-589DA963A2F1}"/>
              </a:ext>
            </a:extLst>
          </p:cNvPr>
          <p:cNvSpPr>
            <a:spLocks noGrp="1"/>
          </p:cNvSpPr>
          <p:nvPr>
            <p:ph type="sldNum" sz="quarter" idx="12"/>
          </p:nvPr>
        </p:nvSpPr>
        <p:spPr/>
        <p:txBody>
          <a:bodyPr/>
          <a:lstStyle/>
          <a:p>
            <a:fld id="{EC280834-54D2-45A1-A202-F8C27B1B2454}" type="slidenum">
              <a:rPr lang="en-GB" smtClean="0"/>
              <a:t>‹#›</a:t>
            </a:fld>
            <a:endParaRPr lang="en-GB"/>
          </a:p>
        </p:txBody>
      </p:sp>
    </p:spTree>
    <p:extLst>
      <p:ext uri="{BB962C8B-B14F-4D97-AF65-F5344CB8AC3E}">
        <p14:creationId xmlns:p14="http://schemas.microsoft.com/office/powerpoint/2010/main" val="4064779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DD626-9549-108A-897F-92A1718EB4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CF23823-D2C4-086E-1C12-7B268472B3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4BA3739-7FC1-47DB-7990-EE4AE3B8AA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2E51D6-B7C7-E4B2-2FDA-52AC33B4EE5D}"/>
              </a:ext>
            </a:extLst>
          </p:cNvPr>
          <p:cNvSpPr>
            <a:spLocks noGrp="1"/>
          </p:cNvSpPr>
          <p:nvPr>
            <p:ph type="dt" sz="half" idx="10"/>
          </p:nvPr>
        </p:nvSpPr>
        <p:spPr/>
        <p:txBody>
          <a:bodyPr/>
          <a:lstStyle/>
          <a:p>
            <a:fld id="{954BF7BD-2246-4EB5-8A9E-93014AC5C2A6}" type="datetimeFigureOut">
              <a:rPr lang="en-GB" smtClean="0"/>
              <a:t>25/05/2023</a:t>
            </a:fld>
            <a:endParaRPr lang="en-GB"/>
          </a:p>
        </p:txBody>
      </p:sp>
      <p:sp>
        <p:nvSpPr>
          <p:cNvPr id="6" name="Footer Placeholder 5">
            <a:extLst>
              <a:ext uri="{FF2B5EF4-FFF2-40B4-BE49-F238E27FC236}">
                <a16:creationId xmlns:a16="http://schemas.microsoft.com/office/drawing/2014/main" id="{B35E84E5-ACC8-3818-2581-CA3CBCE1B2B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B829EE1-F01B-7FF5-9C77-3A6F7B457A10}"/>
              </a:ext>
            </a:extLst>
          </p:cNvPr>
          <p:cNvSpPr>
            <a:spLocks noGrp="1"/>
          </p:cNvSpPr>
          <p:nvPr>
            <p:ph type="sldNum" sz="quarter" idx="12"/>
          </p:nvPr>
        </p:nvSpPr>
        <p:spPr/>
        <p:txBody>
          <a:bodyPr/>
          <a:lstStyle/>
          <a:p>
            <a:fld id="{EC280834-54D2-45A1-A202-F8C27B1B2454}" type="slidenum">
              <a:rPr lang="en-GB" smtClean="0"/>
              <a:t>‹#›</a:t>
            </a:fld>
            <a:endParaRPr lang="en-GB"/>
          </a:p>
        </p:txBody>
      </p:sp>
    </p:spTree>
    <p:extLst>
      <p:ext uri="{BB962C8B-B14F-4D97-AF65-F5344CB8AC3E}">
        <p14:creationId xmlns:p14="http://schemas.microsoft.com/office/powerpoint/2010/main" val="3312947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8A67FB-2EC2-9763-A94C-C9B3FDFC8F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4C4DC3B-1EF8-4EBA-CE35-A07D0B11DE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D4A5B9-68A1-3735-B3B0-FBE45E1730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BF7BD-2246-4EB5-8A9E-93014AC5C2A6}" type="datetimeFigureOut">
              <a:rPr lang="en-GB" smtClean="0"/>
              <a:t>25/05/2023</a:t>
            </a:fld>
            <a:endParaRPr lang="en-GB"/>
          </a:p>
        </p:txBody>
      </p:sp>
      <p:sp>
        <p:nvSpPr>
          <p:cNvPr id="5" name="Footer Placeholder 4">
            <a:extLst>
              <a:ext uri="{FF2B5EF4-FFF2-40B4-BE49-F238E27FC236}">
                <a16:creationId xmlns:a16="http://schemas.microsoft.com/office/drawing/2014/main" id="{6530E4A6-E080-C7C2-2925-DB49848E7A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31C443C-62B7-786D-4041-C6949F9F23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280834-54D2-45A1-A202-F8C27B1B2454}" type="slidenum">
              <a:rPr lang="en-GB" smtClean="0"/>
              <a:t>‹#›</a:t>
            </a:fld>
            <a:endParaRPr lang="en-GB"/>
          </a:p>
        </p:txBody>
      </p:sp>
    </p:spTree>
    <p:extLst>
      <p:ext uri="{BB962C8B-B14F-4D97-AF65-F5344CB8AC3E}">
        <p14:creationId xmlns:p14="http://schemas.microsoft.com/office/powerpoint/2010/main" val="3992604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6.png"/><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3.sv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3.sv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3.sv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Layout" Target="../slideLayouts/slideLayout4.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3.sv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image" Target="../media/image3.sv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3.sv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3.svg"/></Relationships>
</file>

<file path=ppt/slides/_rels/slide2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3.sv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8.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sv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Layout" Target="../slideLayouts/slideLayout4.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sv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3.sv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3.sv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Layout" Target="../slideLayouts/slideLayout4.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sv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3.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3.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78C5FA-9747-D3FA-EF4D-0ED34F4C1539}"/>
              </a:ext>
            </a:extLst>
          </p:cNvPr>
          <p:cNvSpPr>
            <a:spLocks noGrp="1"/>
          </p:cNvSpPr>
          <p:nvPr>
            <p:ph type="ctrTitle"/>
          </p:nvPr>
        </p:nvSpPr>
        <p:spPr>
          <a:xfrm>
            <a:off x="1698662" y="2801451"/>
            <a:ext cx="8174209" cy="841826"/>
          </a:xfrm>
        </p:spPr>
        <p:txBody>
          <a:bodyPr>
            <a:normAutofit/>
          </a:bodyPr>
          <a:lstStyle/>
          <a:p>
            <a:pPr algn="ctr"/>
            <a:r>
              <a:rPr lang="el-GR" sz="5000" b="1" dirty="0">
                <a:latin typeface="Arial" panose="020B0604020202020204" pitchFamily="34" charset="0"/>
                <a:cs typeface="Arial" panose="020B0604020202020204" pitchFamily="34" charset="0"/>
              </a:rPr>
              <a:t>Κινητικές διαταραχές</a:t>
            </a:r>
            <a:r>
              <a:rPr lang="hr-HR" sz="5000" b="1" dirty="0">
                <a:latin typeface="Arial" panose="020B0604020202020204" pitchFamily="34" charset="0"/>
                <a:cs typeface="Arial" panose="020B0604020202020204" pitchFamily="34" charset="0"/>
              </a:rPr>
              <a:t>.</a:t>
            </a:r>
            <a:endParaRPr lang="en-US" sz="5000" b="1" dirty="0">
              <a:latin typeface="Arial" panose="020B0604020202020204" pitchFamily="34" charset="0"/>
              <a:cs typeface="Arial" panose="020B0604020202020204" pitchFamily="34" charset="0"/>
            </a:endParaRPr>
          </a:p>
        </p:txBody>
      </p:sp>
      <p:pic>
        <p:nvPicPr>
          <p:cNvPr id="6" name="Graphic 5" descr="IEDA logotype.">
            <a:extLst>
              <a:ext uri="{FF2B5EF4-FFF2-40B4-BE49-F238E27FC236}">
                <a16:creationId xmlns:a16="http://schemas.microsoft.com/office/drawing/2014/main" id="{46979BE5-E78F-6986-A3E1-C4990F6D81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0677" y="140692"/>
            <a:ext cx="3385272" cy="431245"/>
          </a:xfrm>
          <a:prstGeom prst="rect">
            <a:avLst/>
          </a:prstGeom>
        </p:spPr>
      </p:pic>
      <p:pic>
        <p:nvPicPr>
          <p:cNvPr id="10" name="Graphic 9" descr="Pencil with solid fill">
            <a:extLst>
              <a:ext uri="{FF2B5EF4-FFF2-40B4-BE49-F238E27FC236}">
                <a16:creationId xmlns:a16="http://schemas.microsoft.com/office/drawing/2014/main" id="{151DC0B2-2C07-A3DD-32E2-C971150CCC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16645" y="2606140"/>
            <a:ext cx="914400" cy="914400"/>
          </a:xfrm>
          <a:prstGeom prst="rect">
            <a:avLst/>
          </a:prstGeom>
        </p:spPr>
      </p:pic>
      <p:pic>
        <p:nvPicPr>
          <p:cNvPr id="5" name="Picture 4">
            <a:extLst>
              <a:ext uri="{FF2B5EF4-FFF2-40B4-BE49-F238E27FC236}">
                <a16:creationId xmlns:a16="http://schemas.microsoft.com/office/drawing/2014/main" id="{005B73DD-D77E-82C9-1590-59474DABDB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6645" y="-2"/>
            <a:ext cx="704056" cy="768550"/>
          </a:xfrm>
          <a:prstGeom prst="rect">
            <a:avLst/>
          </a:prstGeom>
        </p:spPr>
      </p:pic>
    </p:spTree>
    <p:extLst>
      <p:ext uri="{BB962C8B-B14F-4D97-AF65-F5344CB8AC3E}">
        <p14:creationId xmlns:p14="http://schemas.microsoft.com/office/powerpoint/2010/main" val="1886292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674B61-B071-3D58-6B75-8A94D75258E4}"/>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0" y="0"/>
            <a:ext cx="6096000" cy="6858000"/>
          </a:xfrm>
          <a:prstGeom prst="rect">
            <a:avLst/>
          </a:prstGeom>
        </p:spPr>
      </p:pic>
      <p:sp>
        <p:nvSpPr>
          <p:cNvPr id="6" name="Title 5">
            <a:extLst>
              <a:ext uri="{FF2B5EF4-FFF2-40B4-BE49-F238E27FC236}">
                <a16:creationId xmlns:a16="http://schemas.microsoft.com/office/drawing/2014/main" id="{E1F5A624-EB22-8FFC-2636-268A5BDD56C5}"/>
              </a:ext>
            </a:extLst>
          </p:cNvPr>
          <p:cNvSpPr>
            <a:spLocks noGrp="1"/>
          </p:cNvSpPr>
          <p:nvPr>
            <p:ph type="title"/>
          </p:nvPr>
        </p:nvSpPr>
        <p:spPr>
          <a:xfrm>
            <a:off x="838200" y="619126"/>
            <a:ext cx="5257800" cy="1325563"/>
          </a:xfrm>
        </p:spPr>
        <p:txBody>
          <a:bodyPr>
            <a:noAutofit/>
          </a:bodyPr>
          <a:lstStyle/>
          <a:p>
            <a:pPr>
              <a:lnSpc>
                <a:spcPct val="150000"/>
              </a:lnSpc>
            </a:pPr>
            <a:r>
              <a:rPr lang="el-GR" sz="3200" dirty="0"/>
              <a:t>Διαταραχές του κεντρικού νευρικού συστήματος</a:t>
            </a:r>
            <a:endParaRPr lang="en-GB" sz="3200" dirty="0"/>
          </a:p>
        </p:txBody>
      </p:sp>
      <p:pic>
        <p:nvPicPr>
          <p:cNvPr id="5" name="Graphic 4">
            <a:extLst>
              <a:ext uri="{FF2B5EF4-FFF2-40B4-BE49-F238E27FC236}">
                <a16:creationId xmlns:a16="http://schemas.microsoft.com/office/drawing/2014/main" id="{74867431-3383-C17A-69C0-7D7C826B03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0677" y="140692"/>
            <a:ext cx="3385272" cy="431245"/>
          </a:xfrm>
          <a:prstGeom prst="rect">
            <a:avLst/>
          </a:prstGeom>
        </p:spPr>
      </p:pic>
      <p:pic>
        <p:nvPicPr>
          <p:cNvPr id="2" name="Picture 1">
            <a:extLst>
              <a:ext uri="{FF2B5EF4-FFF2-40B4-BE49-F238E27FC236}">
                <a16:creationId xmlns:a16="http://schemas.microsoft.com/office/drawing/2014/main" id="{227004DF-694A-D25B-5EDC-F942F002C9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6645" y="-2"/>
            <a:ext cx="704056" cy="768550"/>
          </a:xfrm>
          <a:prstGeom prst="rect">
            <a:avLst/>
          </a:prstGeom>
        </p:spPr>
      </p:pic>
      <p:sp>
        <p:nvSpPr>
          <p:cNvPr id="7" name="Content Placeholder 7">
            <a:extLst>
              <a:ext uri="{FF2B5EF4-FFF2-40B4-BE49-F238E27FC236}">
                <a16:creationId xmlns:a16="http://schemas.microsoft.com/office/drawing/2014/main" id="{A07BE7B1-6B95-9F5E-A7D1-FCA59C9139F2}"/>
              </a:ext>
            </a:extLst>
          </p:cNvPr>
          <p:cNvSpPr txBox="1">
            <a:spLocks/>
          </p:cNvSpPr>
          <p:nvPr/>
        </p:nvSpPr>
        <p:spPr>
          <a:xfrm>
            <a:off x="907774" y="2659697"/>
            <a:ext cx="4813852" cy="34072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l-GR" sz="2200" b="1" dirty="0"/>
              <a:t>Οι διαταραχές</a:t>
            </a:r>
            <a:r>
              <a:rPr lang="hr-HR" sz="2200" b="1" dirty="0"/>
              <a:t>:</a:t>
            </a:r>
          </a:p>
          <a:p>
            <a:pPr>
              <a:lnSpc>
                <a:spcPct val="150000"/>
              </a:lnSpc>
            </a:pPr>
            <a:r>
              <a:rPr lang="el-GR" sz="2200" dirty="0"/>
              <a:t>είναι αποτέλεσμα ασθένειας ή τραυματισμού </a:t>
            </a:r>
          </a:p>
          <a:p>
            <a:pPr>
              <a:lnSpc>
                <a:spcPct val="150000"/>
              </a:lnSpc>
            </a:pPr>
            <a:r>
              <a:rPr lang="el-GR" sz="2200" dirty="0"/>
              <a:t>εξαρτώνται από τον χρόνο εμφάνισης, το σημείο εμφάνισης και την έκταση της πρωτοπαθούς νόσου ή του τραυματισμού.</a:t>
            </a:r>
            <a:endParaRPr lang="en-GB" sz="2200" dirty="0"/>
          </a:p>
        </p:txBody>
      </p:sp>
      <p:sp>
        <p:nvSpPr>
          <p:cNvPr id="17" name="Content Placeholder 7">
            <a:extLst>
              <a:ext uri="{FF2B5EF4-FFF2-40B4-BE49-F238E27FC236}">
                <a16:creationId xmlns:a16="http://schemas.microsoft.com/office/drawing/2014/main" id="{34D51021-6092-B8A0-4CBB-6AEE30FF726D}"/>
              </a:ext>
            </a:extLst>
          </p:cNvPr>
          <p:cNvSpPr txBox="1">
            <a:spLocks/>
          </p:cNvSpPr>
          <p:nvPr/>
        </p:nvSpPr>
        <p:spPr>
          <a:xfrm>
            <a:off x="6934200" y="841830"/>
            <a:ext cx="5115367" cy="18178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l-GR" sz="2200" b="1" dirty="0"/>
              <a:t>Οι διαταραχές του κεντρικού νευρικού συστήματος περιλαμβάνουν τα εξής: </a:t>
            </a:r>
            <a:endParaRPr lang="hr-HR" sz="2200" b="1" dirty="0"/>
          </a:p>
        </p:txBody>
      </p:sp>
      <p:sp>
        <p:nvSpPr>
          <p:cNvPr id="18" name="Content Placeholder 7">
            <a:extLst>
              <a:ext uri="{FF2B5EF4-FFF2-40B4-BE49-F238E27FC236}">
                <a16:creationId xmlns:a16="http://schemas.microsoft.com/office/drawing/2014/main" id="{19176A10-E42E-3A65-BEA1-91650BB55F08}"/>
              </a:ext>
            </a:extLst>
          </p:cNvPr>
          <p:cNvSpPr txBox="1">
            <a:spLocks/>
          </p:cNvSpPr>
          <p:nvPr/>
        </p:nvSpPr>
        <p:spPr>
          <a:xfrm>
            <a:off x="7003774" y="2429499"/>
            <a:ext cx="4813852" cy="46061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l-GR" sz="2200" dirty="0">
                <a:effectLst/>
                <a:latin typeface="Arial" panose="020B0604020202020204" pitchFamily="34" charset="0"/>
                <a:ea typeface="Arial" panose="020B0604020202020204" pitchFamily="34" charset="0"/>
              </a:rPr>
              <a:t>Εγκεφαλίτιδα,</a:t>
            </a:r>
          </a:p>
          <a:p>
            <a:pPr>
              <a:lnSpc>
                <a:spcPct val="150000"/>
              </a:lnSpc>
            </a:pPr>
            <a:r>
              <a:rPr lang="el-GR" sz="2200" dirty="0" err="1">
                <a:effectLst/>
                <a:latin typeface="Arial" panose="020B0604020202020204" pitchFamily="34" charset="0"/>
                <a:ea typeface="Arial" panose="020B0604020202020204" pitchFamily="34" charset="0"/>
              </a:rPr>
              <a:t>κρανιοεγκεφαλική</a:t>
            </a:r>
            <a:r>
              <a:rPr lang="el-GR" sz="2200" dirty="0">
                <a:effectLst/>
                <a:latin typeface="Arial" panose="020B0604020202020204" pitchFamily="34" charset="0"/>
                <a:ea typeface="Arial" panose="020B0604020202020204" pitchFamily="34" charset="0"/>
              </a:rPr>
              <a:t> κάκωση,</a:t>
            </a:r>
          </a:p>
          <a:p>
            <a:pPr>
              <a:lnSpc>
                <a:spcPct val="150000"/>
              </a:lnSpc>
            </a:pPr>
            <a:r>
              <a:rPr lang="el-GR" sz="2200" dirty="0">
                <a:effectLst/>
                <a:latin typeface="Arial" panose="020B0604020202020204" pitchFamily="34" charset="0"/>
                <a:ea typeface="Arial" panose="020B0604020202020204" pitchFamily="34" charset="0"/>
              </a:rPr>
              <a:t>παιδική πολιομυελίτιδα,</a:t>
            </a:r>
          </a:p>
          <a:p>
            <a:pPr>
              <a:lnSpc>
                <a:spcPct val="150000"/>
              </a:lnSpc>
            </a:pPr>
            <a:r>
              <a:rPr lang="el-GR" sz="2200" dirty="0">
                <a:effectLst/>
                <a:latin typeface="Arial" panose="020B0604020202020204" pitchFamily="34" charset="0"/>
                <a:ea typeface="Arial" panose="020B0604020202020204" pitchFamily="34" charset="0"/>
              </a:rPr>
              <a:t>σκλήρυνση κατά πλάκας,</a:t>
            </a:r>
          </a:p>
          <a:p>
            <a:pPr>
              <a:lnSpc>
                <a:spcPct val="150000"/>
              </a:lnSpc>
            </a:pPr>
            <a:r>
              <a:rPr lang="el-GR" sz="2200" dirty="0">
                <a:effectLst/>
                <a:latin typeface="Arial" panose="020B0604020202020204" pitchFamily="34" charset="0"/>
                <a:ea typeface="Arial" panose="020B0604020202020204" pitchFamily="34" charset="0"/>
              </a:rPr>
              <a:t>όγκοι του εγκεφάλου,</a:t>
            </a:r>
          </a:p>
          <a:p>
            <a:pPr>
              <a:lnSpc>
                <a:spcPct val="150000"/>
              </a:lnSpc>
            </a:pPr>
            <a:r>
              <a:rPr lang="el-GR" sz="2200" dirty="0">
                <a:effectLst/>
                <a:latin typeface="Arial" panose="020B0604020202020204" pitchFamily="34" charset="0"/>
                <a:ea typeface="Arial" panose="020B0604020202020204" pitchFamily="34" charset="0"/>
              </a:rPr>
              <a:t>εγκεφαλική παράλυση,</a:t>
            </a:r>
          </a:p>
          <a:p>
            <a:pPr>
              <a:lnSpc>
                <a:spcPct val="150000"/>
              </a:lnSpc>
            </a:pPr>
            <a:r>
              <a:rPr lang="el-GR" sz="2200" dirty="0">
                <a:effectLst/>
                <a:latin typeface="Arial" panose="020B0604020202020204" pitchFamily="34" charset="0"/>
                <a:ea typeface="Arial" panose="020B0604020202020204" pitchFamily="34" charset="0"/>
              </a:rPr>
              <a:t>εγκεφαλικό επεισόδιο </a:t>
            </a:r>
            <a:endParaRPr lang="en-GB" sz="2200" dirty="0"/>
          </a:p>
        </p:txBody>
      </p:sp>
    </p:spTree>
    <p:extLst>
      <p:ext uri="{BB962C8B-B14F-4D97-AF65-F5344CB8AC3E}">
        <p14:creationId xmlns:p14="http://schemas.microsoft.com/office/powerpoint/2010/main" val="310221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674B61-B071-3D58-6B75-8A94D75258E4}"/>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0" y="0"/>
            <a:ext cx="6096000" cy="6858000"/>
          </a:xfrm>
          <a:prstGeom prst="rect">
            <a:avLst/>
          </a:prstGeom>
        </p:spPr>
      </p:pic>
      <p:sp>
        <p:nvSpPr>
          <p:cNvPr id="6" name="Title 5">
            <a:extLst>
              <a:ext uri="{FF2B5EF4-FFF2-40B4-BE49-F238E27FC236}">
                <a16:creationId xmlns:a16="http://schemas.microsoft.com/office/drawing/2014/main" id="{E1F5A624-EB22-8FFC-2636-268A5BDD56C5}"/>
              </a:ext>
            </a:extLst>
          </p:cNvPr>
          <p:cNvSpPr>
            <a:spLocks noGrp="1"/>
          </p:cNvSpPr>
          <p:nvPr>
            <p:ph type="title"/>
          </p:nvPr>
        </p:nvSpPr>
        <p:spPr>
          <a:xfrm>
            <a:off x="838200" y="481237"/>
            <a:ext cx="5257800" cy="1325563"/>
          </a:xfrm>
        </p:spPr>
        <p:txBody>
          <a:bodyPr>
            <a:noAutofit/>
          </a:bodyPr>
          <a:lstStyle/>
          <a:p>
            <a:pPr>
              <a:lnSpc>
                <a:spcPct val="150000"/>
              </a:lnSpc>
            </a:pPr>
            <a:r>
              <a:rPr lang="el-GR" sz="3200" dirty="0"/>
              <a:t>Διαταραχές του κεντρικού νευρικού συστήματος</a:t>
            </a:r>
            <a:endParaRPr lang="en-GB" sz="3200" dirty="0"/>
          </a:p>
        </p:txBody>
      </p:sp>
      <p:pic>
        <p:nvPicPr>
          <p:cNvPr id="5" name="Graphic 4">
            <a:extLst>
              <a:ext uri="{FF2B5EF4-FFF2-40B4-BE49-F238E27FC236}">
                <a16:creationId xmlns:a16="http://schemas.microsoft.com/office/drawing/2014/main" id="{74867431-3383-C17A-69C0-7D7C826B03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0677" y="140692"/>
            <a:ext cx="3385272" cy="431245"/>
          </a:xfrm>
          <a:prstGeom prst="rect">
            <a:avLst/>
          </a:prstGeom>
        </p:spPr>
      </p:pic>
      <p:pic>
        <p:nvPicPr>
          <p:cNvPr id="2" name="Picture 1">
            <a:extLst>
              <a:ext uri="{FF2B5EF4-FFF2-40B4-BE49-F238E27FC236}">
                <a16:creationId xmlns:a16="http://schemas.microsoft.com/office/drawing/2014/main" id="{227004DF-694A-D25B-5EDC-F942F002C9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6645" y="-2"/>
            <a:ext cx="704056" cy="768550"/>
          </a:xfrm>
          <a:prstGeom prst="rect">
            <a:avLst/>
          </a:prstGeom>
        </p:spPr>
      </p:pic>
      <p:sp>
        <p:nvSpPr>
          <p:cNvPr id="14" name="Content Placeholder 6">
            <a:extLst>
              <a:ext uri="{FF2B5EF4-FFF2-40B4-BE49-F238E27FC236}">
                <a16:creationId xmlns:a16="http://schemas.microsoft.com/office/drawing/2014/main" id="{B3A8B5D7-96D4-FE26-9FB1-425457436AB7}"/>
              </a:ext>
            </a:extLst>
          </p:cNvPr>
          <p:cNvSpPr>
            <a:spLocks noGrp="1"/>
          </p:cNvSpPr>
          <p:nvPr>
            <p:ph sz="half" idx="1"/>
          </p:nvPr>
        </p:nvSpPr>
        <p:spPr>
          <a:xfrm>
            <a:off x="838201" y="2356459"/>
            <a:ext cx="4641574" cy="3090184"/>
          </a:xfrm>
        </p:spPr>
        <p:txBody>
          <a:bodyPr>
            <a:normAutofit fontScale="92500" lnSpcReduction="10000"/>
          </a:bodyPr>
          <a:lstStyle/>
          <a:p>
            <a:pPr marL="0" indent="0">
              <a:lnSpc>
                <a:spcPct val="150000"/>
              </a:lnSpc>
              <a:buNone/>
            </a:pPr>
            <a:r>
              <a:rPr lang="el-GR" sz="2500" b="1" dirty="0"/>
              <a:t>Εγκεφαλική παράλυση: </a:t>
            </a:r>
            <a:r>
              <a:rPr lang="el-GR" sz="2500" dirty="0"/>
              <a:t>είναι ένας όρος-ομπρέλα για διάφορες διαταραχές που επηρεάζουν την ικανότητα ενός ατόμου να κινείται και να διατηρεί την ισορροπία και τη στάση του σώματος. </a:t>
            </a:r>
            <a:endParaRPr lang="en-GB" sz="2500" dirty="0"/>
          </a:p>
        </p:txBody>
      </p:sp>
      <p:sp>
        <p:nvSpPr>
          <p:cNvPr id="15" name="Content Placeholder 7">
            <a:extLst>
              <a:ext uri="{FF2B5EF4-FFF2-40B4-BE49-F238E27FC236}">
                <a16:creationId xmlns:a16="http://schemas.microsoft.com/office/drawing/2014/main" id="{D021BE72-E0B0-A6BA-9AA8-FC63F8AB8F71}"/>
              </a:ext>
            </a:extLst>
          </p:cNvPr>
          <p:cNvSpPr txBox="1">
            <a:spLocks/>
          </p:cNvSpPr>
          <p:nvPr/>
        </p:nvSpPr>
        <p:spPr>
          <a:xfrm>
            <a:off x="6671662" y="1308322"/>
            <a:ext cx="5012338" cy="8325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endParaRPr lang="en-GB" sz="2500" dirty="0"/>
          </a:p>
        </p:txBody>
      </p:sp>
      <p:sp>
        <p:nvSpPr>
          <p:cNvPr id="16" name="TextBox 15">
            <a:extLst>
              <a:ext uri="{FF2B5EF4-FFF2-40B4-BE49-F238E27FC236}">
                <a16:creationId xmlns:a16="http://schemas.microsoft.com/office/drawing/2014/main" id="{F9F4CADB-53A2-4B19-8B00-00E1C33C3DCD}"/>
              </a:ext>
            </a:extLst>
          </p:cNvPr>
          <p:cNvSpPr txBox="1"/>
          <p:nvPr/>
        </p:nvSpPr>
        <p:spPr>
          <a:xfrm>
            <a:off x="6670967" y="3170238"/>
            <a:ext cx="4815114" cy="598177"/>
          </a:xfrm>
          <a:prstGeom prst="rect">
            <a:avLst/>
          </a:prstGeom>
          <a:noFill/>
        </p:spPr>
        <p:txBody>
          <a:bodyPr wrap="square" rtlCol="0">
            <a:spAutoFit/>
          </a:bodyPr>
          <a:lstStyle/>
          <a:p>
            <a:pPr>
              <a:lnSpc>
                <a:spcPct val="150000"/>
              </a:lnSpc>
            </a:pPr>
            <a:r>
              <a:rPr lang="en-US" sz="2500" b="1" dirty="0">
                <a:latin typeface="Arial" panose="020B0604020202020204" pitchFamily="34" charset="0"/>
                <a:cs typeface="Arial" panose="020B0604020202020204" pitchFamily="34" charset="0"/>
              </a:rPr>
              <a:t>→ </a:t>
            </a:r>
            <a:r>
              <a:rPr lang="el-GR" sz="2500" b="1" dirty="0">
                <a:latin typeface="Arial" panose="020B0604020202020204" pitchFamily="34" charset="0"/>
                <a:cs typeface="Arial" panose="020B0604020202020204" pitchFamily="34" charset="0"/>
              </a:rPr>
              <a:t>Πάθηση και όχι ασθένεια</a:t>
            </a:r>
            <a:endParaRPr lang="en-GB" sz="2500"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5985C5C-BDAF-6DA4-2E49-00FE24235BB6}"/>
              </a:ext>
            </a:extLst>
          </p:cNvPr>
          <p:cNvSpPr txBox="1"/>
          <p:nvPr/>
        </p:nvSpPr>
        <p:spPr>
          <a:xfrm>
            <a:off x="6712532" y="4561098"/>
            <a:ext cx="4773550" cy="1175258"/>
          </a:xfrm>
          <a:prstGeom prst="rect">
            <a:avLst/>
          </a:prstGeom>
          <a:noFill/>
        </p:spPr>
        <p:txBody>
          <a:bodyPr wrap="square" rtlCol="0">
            <a:spAutoFit/>
          </a:bodyPr>
          <a:lstStyle/>
          <a:p>
            <a:pPr>
              <a:lnSpc>
                <a:spcPct val="150000"/>
              </a:lnSpc>
            </a:pPr>
            <a:r>
              <a:rPr lang="en-US" sz="2500" b="1" dirty="0">
                <a:latin typeface="Arial" panose="020B0604020202020204" pitchFamily="34" charset="0"/>
                <a:cs typeface="Arial" panose="020B0604020202020204" pitchFamily="34" charset="0"/>
              </a:rPr>
              <a:t>→ </a:t>
            </a:r>
            <a:r>
              <a:rPr lang="el-GR" sz="2500" b="1" dirty="0">
                <a:latin typeface="Arial" panose="020B0604020202020204" pitchFamily="34" charset="0"/>
                <a:cs typeface="Arial" panose="020B0604020202020204" pitchFamily="34" charset="0"/>
              </a:rPr>
              <a:t>Μη προοδευτική διαταραχή (δεν μπορεί να χειροτερέψει) </a:t>
            </a:r>
            <a:endParaRPr lang="en-GB" sz="25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774CBB5-343D-ABAB-B4BC-EB0EB4EF2F2A}"/>
              </a:ext>
            </a:extLst>
          </p:cNvPr>
          <p:cNvSpPr txBox="1"/>
          <p:nvPr/>
        </p:nvSpPr>
        <p:spPr>
          <a:xfrm>
            <a:off x="6670965" y="2356459"/>
            <a:ext cx="5521035" cy="598177"/>
          </a:xfrm>
          <a:prstGeom prst="rect">
            <a:avLst/>
          </a:prstGeom>
          <a:noFill/>
        </p:spPr>
        <p:txBody>
          <a:bodyPr wrap="square" rtlCol="0">
            <a:spAutoFit/>
          </a:bodyPr>
          <a:lstStyle/>
          <a:p>
            <a:pPr>
              <a:lnSpc>
                <a:spcPct val="150000"/>
              </a:lnSpc>
            </a:pPr>
            <a:r>
              <a:rPr lang="en-US" sz="2500" b="1" dirty="0">
                <a:latin typeface="Arial" panose="020B0604020202020204" pitchFamily="34" charset="0"/>
                <a:cs typeface="Arial" panose="020B0604020202020204" pitchFamily="34" charset="0"/>
              </a:rPr>
              <a:t>→ </a:t>
            </a:r>
            <a:r>
              <a:rPr lang="el-GR" sz="2500" b="1" dirty="0">
                <a:latin typeface="Arial" panose="020B0604020202020204" pitchFamily="34" charset="0"/>
                <a:cs typeface="Arial" panose="020B0604020202020204" pitchFamily="34" charset="0"/>
              </a:rPr>
              <a:t>Αναπτυξιακές δυσκολίες</a:t>
            </a:r>
            <a:endParaRPr lang="en-GB" sz="2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970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674B61-B071-3D58-6B75-8A94D75258E4}"/>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0" y="0"/>
            <a:ext cx="6096000" cy="6858000"/>
          </a:xfrm>
          <a:prstGeom prst="rect">
            <a:avLst/>
          </a:prstGeom>
        </p:spPr>
      </p:pic>
      <p:sp>
        <p:nvSpPr>
          <p:cNvPr id="6" name="Title 5">
            <a:extLst>
              <a:ext uri="{FF2B5EF4-FFF2-40B4-BE49-F238E27FC236}">
                <a16:creationId xmlns:a16="http://schemas.microsoft.com/office/drawing/2014/main" id="{E1F5A624-EB22-8FFC-2636-268A5BDD56C5}"/>
              </a:ext>
            </a:extLst>
          </p:cNvPr>
          <p:cNvSpPr>
            <a:spLocks noGrp="1"/>
          </p:cNvSpPr>
          <p:nvPr>
            <p:ph type="title"/>
          </p:nvPr>
        </p:nvSpPr>
        <p:spPr>
          <a:xfrm>
            <a:off x="838200" y="902153"/>
            <a:ext cx="5257800" cy="1325563"/>
          </a:xfrm>
        </p:spPr>
        <p:txBody>
          <a:bodyPr>
            <a:noAutofit/>
          </a:bodyPr>
          <a:lstStyle/>
          <a:p>
            <a:pPr>
              <a:lnSpc>
                <a:spcPct val="150000"/>
              </a:lnSpc>
            </a:pPr>
            <a:r>
              <a:rPr lang="el-GR" sz="3200" dirty="0"/>
              <a:t>Διαταραχές του κεντρικού νευρικού συστήματος</a:t>
            </a:r>
            <a:endParaRPr lang="en-GB" sz="3200" dirty="0"/>
          </a:p>
        </p:txBody>
      </p:sp>
      <p:pic>
        <p:nvPicPr>
          <p:cNvPr id="5" name="Graphic 4">
            <a:extLst>
              <a:ext uri="{FF2B5EF4-FFF2-40B4-BE49-F238E27FC236}">
                <a16:creationId xmlns:a16="http://schemas.microsoft.com/office/drawing/2014/main" id="{74867431-3383-C17A-69C0-7D7C826B03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0677" y="140692"/>
            <a:ext cx="3385272" cy="431245"/>
          </a:xfrm>
          <a:prstGeom prst="rect">
            <a:avLst/>
          </a:prstGeom>
        </p:spPr>
      </p:pic>
      <p:pic>
        <p:nvPicPr>
          <p:cNvPr id="2" name="Picture 1">
            <a:extLst>
              <a:ext uri="{FF2B5EF4-FFF2-40B4-BE49-F238E27FC236}">
                <a16:creationId xmlns:a16="http://schemas.microsoft.com/office/drawing/2014/main" id="{227004DF-694A-D25B-5EDC-F942F002C9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6645" y="-2"/>
            <a:ext cx="704056" cy="768550"/>
          </a:xfrm>
          <a:prstGeom prst="rect">
            <a:avLst/>
          </a:prstGeom>
        </p:spPr>
      </p:pic>
      <p:sp>
        <p:nvSpPr>
          <p:cNvPr id="11" name="Content Placeholder 7">
            <a:extLst>
              <a:ext uri="{FF2B5EF4-FFF2-40B4-BE49-F238E27FC236}">
                <a16:creationId xmlns:a16="http://schemas.microsoft.com/office/drawing/2014/main" id="{D6D96490-98A4-9A1C-D3DE-69006E75A443}"/>
              </a:ext>
            </a:extLst>
          </p:cNvPr>
          <p:cNvSpPr txBox="1">
            <a:spLocks/>
          </p:cNvSpPr>
          <p:nvPr/>
        </p:nvSpPr>
        <p:spPr>
          <a:xfrm>
            <a:off x="838200" y="2698826"/>
            <a:ext cx="5151783" cy="28183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l-GR" sz="2500" b="1" dirty="0"/>
              <a:t>Σπαστική</a:t>
            </a:r>
          </a:p>
          <a:p>
            <a:pPr>
              <a:lnSpc>
                <a:spcPct val="150000"/>
              </a:lnSpc>
            </a:pPr>
            <a:r>
              <a:rPr lang="el-GR" sz="2500" b="1" dirty="0" err="1"/>
              <a:t>Χορειοαθετωσική</a:t>
            </a:r>
            <a:endParaRPr lang="el-GR" sz="2500" b="1" dirty="0"/>
          </a:p>
          <a:p>
            <a:pPr>
              <a:lnSpc>
                <a:spcPct val="150000"/>
              </a:lnSpc>
            </a:pPr>
            <a:r>
              <a:rPr lang="el-GR" sz="2500" b="1" dirty="0"/>
              <a:t>Αταξική</a:t>
            </a:r>
          </a:p>
          <a:p>
            <a:pPr>
              <a:lnSpc>
                <a:spcPct val="150000"/>
              </a:lnSpc>
            </a:pPr>
            <a:r>
              <a:rPr lang="el-GR" sz="2500" b="1" dirty="0"/>
              <a:t>Μικτή</a:t>
            </a:r>
            <a:endParaRPr lang="en-GB" sz="2500" b="1" dirty="0"/>
          </a:p>
          <a:p>
            <a:pPr>
              <a:lnSpc>
                <a:spcPct val="150000"/>
              </a:lnSpc>
            </a:pPr>
            <a:endParaRPr lang="en-GB" sz="2500" b="1" dirty="0"/>
          </a:p>
        </p:txBody>
      </p:sp>
      <p:pic>
        <p:nvPicPr>
          <p:cNvPr id="8" name="Picture 7" descr="The brain with glasses hugs the heart.">
            <a:extLst>
              <a:ext uri="{FF2B5EF4-FFF2-40B4-BE49-F238E27FC236}">
                <a16:creationId xmlns:a16="http://schemas.microsoft.com/office/drawing/2014/main" id="{7C472017-0144-3191-70A8-BDE8240C1A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8437" y="2617304"/>
            <a:ext cx="4815692" cy="4194313"/>
          </a:xfrm>
          <a:prstGeom prst="rect">
            <a:avLst/>
          </a:prstGeom>
        </p:spPr>
      </p:pic>
    </p:spTree>
    <p:extLst>
      <p:ext uri="{BB962C8B-B14F-4D97-AF65-F5344CB8AC3E}">
        <p14:creationId xmlns:p14="http://schemas.microsoft.com/office/powerpoint/2010/main" val="2028921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674B61-B071-3D58-6B75-8A94D75258E4}"/>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0" y="0"/>
            <a:ext cx="6096000" cy="6858000"/>
          </a:xfrm>
          <a:prstGeom prst="rect">
            <a:avLst/>
          </a:prstGeom>
        </p:spPr>
      </p:pic>
      <p:sp>
        <p:nvSpPr>
          <p:cNvPr id="6" name="Title 5">
            <a:extLst>
              <a:ext uri="{FF2B5EF4-FFF2-40B4-BE49-F238E27FC236}">
                <a16:creationId xmlns:a16="http://schemas.microsoft.com/office/drawing/2014/main" id="{E1F5A624-EB22-8FFC-2636-268A5BDD56C5}"/>
              </a:ext>
            </a:extLst>
          </p:cNvPr>
          <p:cNvSpPr>
            <a:spLocks noGrp="1"/>
          </p:cNvSpPr>
          <p:nvPr>
            <p:ph type="title"/>
          </p:nvPr>
        </p:nvSpPr>
        <p:spPr>
          <a:xfrm>
            <a:off x="838200" y="768548"/>
            <a:ext cx="5257800" cy="1325563"/>
          </a:xfrm>
        </p:spPr>
        <p:txBody>
          <a:bodyPr>
            <a:noAutofit/>
          </a:bodyPr>
          <a:lstStyle/>
          <a:p>
            <a:pPr>
              <a:lnSpc>
                <a:spcPct val="150000"/>
              </a:lnSpc>
            </a:pPr>
            <a:r>
              <a:rPr lang="el-GR" sz="2800" dirty="0"/>
              <a:t>Διαταραχές του περιφερικού νευρικού συστήματος</a:t>
            </a:r>
            <a:endParaRPr lang="en-GB" sz="2800" dirty="0"/>
          </a:p>
        </p:txBody>
      </p:sp>
      <p:sp>
        <p:nvSpPr>
          <p:cNvPr id="7" name="Content Placeholder 6">
            <a:extLst>
              <a:ext uri="{FF2B5EF4-FFF2-40B4-BE49-F238E27FC236}">
                <a16:creationId xmlns:a16="http://schemas.microsoft.com/office/drawing/2014/main" id="{EFF195AD-AEBD-627C-949D-FDE48071C9BD}"/>
              </a:ext>
            </a:extLst>
          </p:cNvPr>
          <p:cNvSpPr>
            <a:spLocks noGrp="1"/>
          </p:cNvSpPr>
          <p:nvPr>
            <p:ph sz="half" idx="1"/>
          </p:nvPr>
        </p:nvSpPr>
        <p:spPr>
          <a:xfrm>
            <a:off x="838200" y="2705388"/>
            <a:ext cx="4720771" cy="3056783"/>
          </a:xfrm>
        </p:spPr>
        <p:txBody>
          <a:bodyPr>
            <a:noAutofit/>
          </a:bodyPr>
          <a:lstStyle/>
          <a:p>
            <a:pPr marL="0" indent="0">
              <a:lnSpc>
                <a:spcPct val="150000"/>
              </a:lnSpc>
              <a:buNone/>
            </a:pPr>
            <a:r>
              <a:rPr lang="el-GR" sz="2500" dirty="0"/>
              <a:t>Το περιφερικό νευρικό σύστημα αποτελείται από τα νεύρα και τα γάγγλια που συνδέουν  το </a:t>
            </a:r>
            <a:r>
              <a:rPr lang="el-GR" sz="2500" dirty="0" err="1"/>
              <a:t>ΚΝΣ</a:t>
            </a:r>
            <a:r>
              <a:rPr lang="el-GR" sz="2500" dirty="0"/>
              <a:t> με το υπόλοιπο σώμα</a:t>
            </a:r>
            <a:endParaRPr lang="en-GB" sz="2500" dirty="0"/>
          </a:p>
        </p:txBody>
      </p:sp>
      <p:sp>
        <p:nvSpPr>
          <p:cNvPr id="8" name="Content Placeholder 7">
            <a:extLst>
              <a:ext uri="{FF2B5EF4-FFF2-40B4-BE49-F238E27FC236}">
                <a16:creationId xmlns:a16="http://schemas.microsoft.com/office/drawing/2014/main" id="{56B35C03-18C6-AF17-D453-D36D04DE9E24}"/>
              </a:ext>
            </a:extLst>
          </p:cNvPr>
          <p:cNvSpPr>
            <a:spLocks noGrp="1"/>
          </p:cNvSpPr>
          <p:nvPr>
            <p:ph sz="half" idx="2"/>
          </p:nvPr>
        </p:nvSpPr>
        <p:spPr>
          <a:xfrm>
            <a:off x="6466443" y="2705388"/>
            <a:ext cx="5805055" cy="3657024"/>
          </a:xfrm>
        </p:spPr>
        <p:txBody>
          <a:bodyPr>
            <a:normAutofit/>
          </a:bodyPr>
          <a:lstStyle/>
          <a:p>
            <a:pPr>
              <a:lnSpc>
                <a:spcPct val="150000"/>
              </a:lnSpc>
            </a:pPr>
            <a:r>
              <a:rPr lang="el-GR" sz="2500" b="1" dirty="0"/>
              <a:t>Νεύρα: μακριές προεκβολές νευρικών κυττάρων </a:t>
            </a:r>
          </a:p>
          <a:p>
            <a:pPr>
              <a:lnSpc>
                <a:spcPct val="150000"/>
              </a:lnSpc>
            </a:pPr>
            <a:r>
              <a:rPr lang="el-GR" sz="2500" b="1" dirty="0"/>
              <a:t>Γάγγλια: συστάδες νευρικών κυττάρων.</a:t>
            </a:r>
            <a:endParaRPr lang="en-GB" sz="2500" b="1" dirty="0"/>
          </a:p>
          <a:p>
            <a:pPr>
              <a:lnSpc>
                <a:spcPct val="150000"/>
              </a:lnSpc>
            </a:pPr>
            <a:endParaRPr lang="en-GB" sz="2500" b="1" dirty="0"/>
          </a:p>
          <a:p>
            <a:pPr>
              <a:lnSpc>
                <a:spcPct val="150000"/>
              </a:lnSpc>
            </a:pPr>
            <a:endParaRPr lang="en-GB" sz="2500" dirty="0"/>
          </a:p>
        </p:txBody>
      </p:sp>
      <p:pic>
        <p:nvPicPr>
          <p:cNvPr id="5" name="Graphic 4">
            <a:extLst>
              <a:ext uri="{FF2B5EF4-FFF2-40B4-BE49-F238E27FC236}">
                <a16:creationId xmlns:a16="http://schemas.microsoft.com/office/drawing/2014/main" id="{47E4D2AC-3715-3E47-5B76-ACCBB8A0FE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0677" y="140692"/>
            <a:ext cx="3385272" cy="431245"/>
          </a:xfrm>
          <a:prstGeom prst="rect">
            <a:avLst/>
          </a:prstGeom>
        </p:spPr>
      </p:pic>
      <p:pic>
        <p:nvPicPr>
          <p:cNvPr id="2" name="Picture 1">
            <a:extLst>
              <a:ext uri="{FF2B5EF4-FFF2-40B4-BE49-F238E27FC236}">
                <a16:creationId xmlns:a16="http://schemas.microsoft.com/office/drawing/2014/main" id="{323C41C3-D667-0E4B-D2F1-7C75DCE0D3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6645" y="-2"/>
            <a:ext cx="704056" cy="768550"/>
          </a:xfrm>
          <a:prstGeom prst="rect">
            <a:avLst/>
          </a:prstGeom>
        </p:spPr>
      </p:pic>
    </p:spTree>
    <p:extLst>
      <p:ext uri="{BB962C8B-B14F-4D97-AF65-F5344CB8AC3E}">
        <p14:creationId xmlns:p14="http://schemas.microsoft.com/office/powerpoint/2010/main" val="3788375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674B61-B071-3D58-6B75-8A94D75258E4}"/>
              </a:ext>
            </a:extLst>
          </p:cNvPr>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0" y="0"/>
            <a:ext cx="6096000" cy="6858000"/>
          </a:xfrm>
          <a:prstGeom prst="rect">
            <a:avLst/>
          </a:prstGeom>
        </p:spPr>
      </p:pic>
      <p:sp>
        <p:nvSpPr>
          <p:cNvPr id="6" name="Title 5">
            <a:extLst>
              <a:ext uri="{FF2B5EF4-FFF2-40B4-BE49-F238E27FC236}">
                <a16:creationId xmlns:a16="http://schemas.microsoft.com/office/drawing/2014/main" id="{E1F5A624-EB22-8FFC-2636-268A5BDD56C5}"/>
              </a:ext>
            </a:extLst>
          </p:cNvPr>
          <p:cNvSpPr>
            <a:spLocks noGrp="1"/>
          </p:cNvSpPr>
          <p:nvPr>
            <p:ph type="title"/>
          </p:nvPr>
        </p:nvSpPr>
        <p:spPr>
          <a:xfrm>
            <a:off x="838200" y="1221467"/>
            <a:ext cx="5001491" cy="1325563"/>
          </a:xfrm>
        </p:spPr>
        <p:txBody>
          <a:bodyPr>
            <a:noAutofit/>
          </a:bodyPr>
          <a:lstStyle/>
          <a:p>
            <a:pPr>
              <a:lnSpc>
                <a:spcPct val="150000"/>
              </a:lnSpc>
            </a:pPr>
            <a:r>
              <a:rPr lang="el-GR" sz="2800" dirty="0"/>
              <a:t>Διαταραχές του περιφερικού νευρικού συστήματος</a:t>
            </a:r>
            <a:endParaRPr lang="en-GB" sz="2800" dirty="0"/>
          </a:p>
        </p:txBody>
      </p:sp>
      <p:sp>
        <p:nvSpPr>
          <p:cNvPr id="7" name="Content Placeholder 6">
            <a:extLst>
              <a:ext uri="{FF2B5EF4-FFF2-40B4-BE49-F238E27FC236}">
                <a16:creationId xmlns:a16="http://schemas.microsoft.com/office/drawing/2014/main" id="{EFF195AD-AEBD-627C-949D-FDE48071C9BD}"/>
              </a:ext>
            </a:extLst>
          </p:cNvPr>
          <p:cNvSpPr>
            <a:spLocks noGrp="1"/>
          </p:cNvSpPr>
          <p:nvPr>
            <p:ph sz="half" idx="1"/>
          </p:nvPr>
        </p:nvSpPr>
        <p:spPr>
          <a:xfrm>
            <a:off x="838200" y="3104530"/>
            <a:ext cx="5001491" cy="1924670"/>
          </a:xfrm>
        </p:spPr>
        <p:txBody>
          <a:bodyPr>
            <a:noAutofit/>
          </a:bodyPr>
          <a:lstStyle/>
          <a:p>
            <a:pPr marL="0" indent="0">
              <a:lnSpc>
                <a:spcPct val="150000"/>
              </a:lnSpc>
              <a:buNone/>
            </a:pPr>
            <a:r>
              <a:rPr lang="el-GR" sz="2500" dirty="0"/>
              <a:t>Απεικόνιση ενός νεύρου (αριστερά) και του περιφερειακού νευρικού συστήματος (δεξιά)</a:t>
            </a:r>
            <a:endParaRPr lang="en-GB" sz="2500" dirty="0"/>
          </a:p>
        </p:txBody>
      </p:sp>
      <p:pic>
        <p:nvPicPr>
          <p:cNvPr id="5" name="Graphic 4">
            <a:extLst>
              <a:ext uri="{FF2B5EF4-FFF2-40B4-BE49-F238E27FC236}">
                <a16:creationId xmlns:a16="http://schemas.microsoft.com/office/drawing/2014/main" id="{47E4D2AC-3715-3E47-5B76-ACCBB8A0FE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30677" y="140692"/>
            <a:ext cx="3385272" cy="431245"/>
          </a:xfrm>
          <a:prstGeom prst="rect">
            <a:avLst/>
          </a:prstGeom>
        </p:spPr>
      </p:pic>
      <p:pic>
        <p:nvPicPr>
          <p:cNvPr id="2" name="Picture 1">
            <a:extLst>
              <a:ext uri="{FF2B5EF4-FFF2-40B4-BE49-F238E27FC236}">
                <a16:creationId xmlns:a16="http://schemas.microsoft.com/office/drawing/2014/main" id="{323C41C3-D667-0E4B-D2F1-7C75DCE0D3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6645" y="-2"/>
            <a:ext cx="704056" cy="768550"/>
          </a:xfrm>
          <a:prstGeom prst="rect">
            <a:avLst/>
          </a:prstGeom>
        </p:spPr>
      </p:pic>
      <p:pic>
        <p:nvPicPr>
          <p:cNvPr id="11" name="Content Placeholder 10" descr="Representation of the peripheral nervous system (right).&#10;">
            <a:extLst>
              <a:ext uri="{FF2B5EF4-FFF2-40B4-BE49-F238E27FC236}">
                <a16:creationId xmlns:a16="http://schemas.microsoft.com/office/drawing/2014/main" id="{ECFF399B-3920-2A89-9171-24C4FE6BF255}"/>
              </a:ext>
            </a:extLst>
          </p:cNvPr>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7780832" y="742045"/>
            <a:ext cx="4368093" cy="5279932"/>
          </a:xfrm>
        </p:spPr>
      </p:pic>
      <p:pic>
        <p:nvPicPr>
          <p:cNvPr id="13" name="Picture 12" descr="Representation of a nerve cell.">
            <a:extLst>
              <a:ext uri="{FF2B5EF4-FFF2-40B4-BE49-F238E27FC236}">
                <a16:creationId xmlns:a16="http://schemas.microsoft.com/office/drawing/2014/main" id="{1DB6AB20-7856-FD24-962A-A350BAC6E8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212" y="1954125"/>
            <a:ext cx="2949750" cy="2949750"/>
          </a:xfrm>
          <a:prstGeom prst="rect">
            <a:avLst/>
          </a:prstGeom>
        </p:spPr>
      </p:pic>
    </p:spTree>
    <p:extLst>
      <p:ext uri="{BB962C8B-B14F-4D97-AF65-F5344CB8AC3E}">
        <p14:creationId xmlns:p14="http://schemas.microsoft.com/office/powerpoint/2010/main" val="2006093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674B61-B071-3D58-6B75-8A94D75258E4}"/>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0" y="0"/>
            <a:ext cx="6096000" cy="6858000"/>
          </a:xfrm>
          <a:prstGeom prst="rect">
            <a:avLst/>
          </a:prstGeom>
        </p:spPr>
      </p:pic>
      <p:sp>
        <p:nvSpPr>
          <p:cNvPr id="6" name="Title 5">
            <a:extLst>
              <a:ext uri="{FF2B5EF4-FFF2-40B4-BE49-F238E27FC236}">
                <a16:creationId xmlns:a16="http://schemas.microsoft.com/office/drawing/2014/main" id="{E1F5A624-EB22-8FFC-2636-268A5BDD56C5}"/>
              </a:ext>
            </a:extLst>
          </p:cNvPr>
          <p:cNvSpPr>
            <a:spLocks noGrp="1"/>
          </p:cNvSpPr>
          <p:nvPr>
            <p:ph type="title"/>
          </p:nvPr>
        </p:nvSpPr>
        <p:spPr>
          <a:xfrm>
            <a:off x="838199" y="365125"/>
            <a:ext cx="5081337" cy="1325563"/>
          </a:xfrm>
        </p:spPr>
        <p:txBody>
          <a:bodyPr>
            <a:noAutofit/>
          </a:bodyPr>
          <a:lstStyle/>
          <a:p>
            <a:pPr>
              <a:lnSpc>
                <a:spcPct val="150000"/>
              </a:lnSpc>
            </a:pPr>
            <a:r>
              <a:rPr lang="el-GR" sz="2800" dirty="0"/>
              <a:t>Διαταραχές του περιφερικού νευρικού συστήματος</a:t>
            </a:r>
            <a:endParaRPr lang="en-GB" sz="2800" dirty="0"/>
          </a:p>
        </p:txBody>
      </p:sp>
      <p:pic>
        <p:nvPicPr>
          <p:cNvPr id="5" name="Graphic 4">
            <a:extLst>
              <a:ext uri="{FF2B5EF4-FFF2-40B4-BE49-F238E27FC236}">
                <a16:creationId xmlns:a16="http://schemas.microsoft.com/office/drawing/2014/main" id="{74867431-3383-C17A-69C0-7D7C826B03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0677" y="140692"/>
            <a:ext cx="3385272" cy="431245"/>
          </a:xfrm>
          <a:prstGeom prst="rect">
            <a:avLst/>
          </a:prstGeom>
        </p:spPr>
      </p:pic>
      <p:pic>
        <p:nvPicPr>
          <p:cNvPr id="2" name="Picture 1">
            <a:extLst>
              <a:ext uri="{FF2B5EF4-FFF2-40B4-BE49-F238E27FC236}">
                <a16:creationId xmlns:a16="http://schemas.microsoft.com/office/drawing/2014/main" id="{227004DF-694A-D25B-5EDC-F942F002C9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6645" y="-2"/>
            <a:ext cx="704056" cy="768550"/>
          </a:xfrm>
          <a:prstGeom prst="rect">
            <a:avLst/>
          </a:prstGeom>
        </p:spPr>
      </p:pic>
      <p:sp>
        <p:nvSpPr>
          <p:cNvPr id="7" name="Content Placeholder 7">
            <a:extLst>
              <a:ext uri="{FF2B5EF4-FFF2-40B4-BE49-F238E27FC236}">
                <a16:creationId xmlns:a16="http://schemas.microsoft.com/office/drawing/2014/main" id="{A07BE7B1-6B95-9F5E-A7D1-FCA59C9139F2}"/>
              </a:ext>
            </a:extLst>
          </p:cNvPr>
          <p:cNvSpPr txBox="1">
            <a:spLocks/>
          </p:cNvSpPr>
          <p:nvPr/>
        </p:nvSpPr>
        <p:spPr>
          <a:xfrm>
            <a:off x="838200" y="2311355"/>
            <a:ext cx="4813852" cy="325342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GB" sz="2500" b="1" dirty="0" err="1">
                <a:latin typeface="Arial"/>
                <a:cs typeface="Arial"/>
              </a:rPr>
              <a:t>Δι</a:t>
            </a:r>
            <a:r>
              <a:rPr lang="en-GB" sz="2500" b="1" dirty="0">
                <a:latin typeface="Arial"/>
                <a:cs typeface="Arial"/>
              </a:rPr>
              <a:t>αταρα</a:t>
            </a:r>
            <a:r>
              <a:rPr lang="en-GB" sz="2500" b="1" dirty="0" err="1">
                <a:latin typeface="Arial"/>
                <a:cs typeface="Arial"/>
              </a:rPr>
              <a:t>χές</a:t>
            </a:r>
            <a:r>
              <a:rPr lang="hr-HR" sz="2500" b="1" dirty="0">
                <a:latin typeface="Arial"/>
                <a:cs typeface="Arial"/>
              </a:rPr>
              <a:t>:</a:t>
            </a:r>
          </a:p>
          <a:p>
            <a:pPr>
              <a:lnSpc>
                <a:spcPct val="150000"/>
              </a:lnSpc>
            </a:pPr>
            <a:r>
              <a:rPr lang="en-GB" sz="2500" dirty="0">
                <a:latin typeface="Arial"/>
                <a:cs typeface="Arial"/>
              </a:rPr>
              <a:t>Απ</a:t>
            </a:r>
            <a:r>
              <a:rPr lang="en-GB" sz="2500" dirty="0" err="1">
                <a:latin typeface="Arial"/>
                <a:cs typeface="Arial"/>
              </a:rPr>
              <a:t>οτέλεσμ</a:t>
            </a:r>
            <a:r>
              <a:rPr lang="en-GB" sz="2500" dirty="0">
                <a:latin typeface="Arial"/>
                <a:cs typeface="Arial"/>
              </a:rPr>
              <a:t>α α</a:t>
            </a:r>
            <a:r>
              <a:rPr lang="en-GB" sz="2500" dirty="0" err="1">
                <a:latin typeface="Arial"/>
                <a:cs typeface="Arial"/>
              </a:rPr>
              <a:t>σθενειών</a:t>
            </a:r>
            <a:r>
              <a:rPr lang="en-GB" sz="2500" dirty="0">
                <a:latin typeface="Arial"/>
                <a:cs typeface="Arial"/>
              </a:rPr>
              <a:t> ή </a:t>
            </a:r>
            <a:r>
              <a:rPr lang="en-GB" sz="2500" dirty="0" err="1">
                <a:latin typeface="Arial"/>
                <a:cs typeface="Arial"/>
              </a:rPr>
              <a:t>τρ</a:t>
            </a:r>
            <a:r>
              <a:rPr lang="en-GB" sz="2500" dirty="0">
                <a:latin typeface="Arial"/>
                <a:cs typeface="Arial"/>
              </a:rPr>
              <a:t>α</a:t>
            </a:r>
            <a:r>
              <a:rPr lang="en-GB" sz="2500" dirty="0" err="1">
                <a:latin typeface="Arial"/>
                <a:cs typeface="Arial"/>
              </a:rPr>
              <a:t>υμ</a:t>
            </a:r>
            <a:r>
              <a:rPr lang="en-GB" sz="2500" dirty="0">
                <a:latin typeface="Arial"/>
                <a:cs typeface="Arial"/>
              </a:rPr>
              <a:t>α</a:t>
            </a:r>
            <a:r>
              <a:rPr lang="en-GB" sz="2500" dirty="0" err="1">
                <a:latin typeface="Arial"/>
                <a:cs typeface="Arial"/>
              </a:rPr>
              <a:t>τισμού</a:t>
            </a:r>
            <a:endParaRPr lang="en-GB" sz="2500" dirty="0" err="1"/>
          </a:p>
          <a:p>
            <a:pPr>
              <a:lnSpc>
                <a:spcPct val="150000"/>
              </a:lnSpc>
            </a:pPr>
            <a:r>
              <a:rPr lang="en-GB" sz="2500" err="1">
                <a:latin typeface="Arial"/>
                <a:cs typeface="Arial"/>
              </a:rPr>
              <a:t>Εξ</a:t>
            </a:r>
            <a:r>
              <a:rPr lang="en-GB" sz="2500" dirty="0">
                <a:latin typeface="Arial"/>
                <a:cs typeface="Arial"/>
              </a:rPr>
              <a:t>α</a:t>
            </a:r>
            <a:r>
              <a:rPr lang="en-GB" sz="2500" err="1">
                <a:latin typeface="Arial"/>
                <a:cs typeface="Arial"/>
              </a:rPr>
              <a:t>ρτώντ</a:t>
            </a:r>
            <a:r>
              <a:rPr lang="en-GB" sz="2500" dirty="0">
                <a:latin typeface="Arial"/>
                <a:cs typeface="Arial"/>
              </a:rPr>
              <a:t>αι από </a:t>
            </a:r>
            <a:r>
              <a:rPr lang="en-GB" sz="2500" err="1">
                <a:latin typeface="Arial"/>
                <a:cs typeface="Arial"/>
              </a:rPr>
              <a:t>το</a:t>
            </a:r>
            <a:r>
              <a:rPr lang="en-GB" sz="2500" dirty="0">
                <a:latin typeface="Arial"/>
                <a:cs typeface="Arial"/>
              </a:rPr>
              <a:t> </a:t>
            </a:r>
            <a:r>
              <a:rPr lang="en-GB" sz="2500" err="1">
                <a:latin typeface="Arial"/>
                <a:cs typeface="Arial"/>
              </a:rPr>
              <a:t>σημείο</a:t>
            </a:r>
            <a:r>
              <a:rPr lang="en-GB" sz="2500" dirty="0">
                <a:latin typeface="Arial"/>
                <a:cs typeface="Arial"/>
              </a:rPr>
              <a:t> και </a:t>
            </a:r>
            <a:r>
              <a:rPr lang="en-GB" sz="2500" err="1">
                <a:latin typeface="Arial"/>
                <a:cs typeface="Arial"/>
              </a:rPr>
              <a:t>τον</a:t>
            </a:r>
            <a:r>
              <a:rPr lang="en-GB" sz="2500" dirty="0">
                <a:latin typeface="Arial"/>
                <a:cs typeface="Arial"/>
              </a:rPr>
              <a:t> </a:t>
            </a:r>
            <a:r>
              <a:rPr lang="en-GB" sz="2500" err="1">
                <a:latin typeface="Arial"/>
                <a:cs typeface="Arial"/>
              </a:rPr>
              <a:t>χρόνο</a:t>
            </a:r>
            <a:r>
              <a:rPr lang="en-GB" sz="2500" dirty="0">
                <a:latin typeface="Arial"/>
                <a:cs typeface="Arial"/>
              </a:rPr>
              <a:t> εμφάνισης </a:t>
            </a:r>
            <a:r>
              <a:rPr lang="en-GB" sz="2500" err="1">
                <a:latin typeface="Arial"/>
                <a:cs typeface="Arial"/>
              </a:rPr>
              <a:t>της</a:t>
            </a:r>
            <a:r>
              <a:rPr lang="en-GB" sz="2500" dirty="0">
                <a:latin typeface="Arial"/>
                <a:cs typeface="Arial"/>
              </a:rPr>
              <a:t> </a:t>
            </a:r>
            <a:r>
              <a:rPr lang="en-GB" sz="2500" err="1">
                <a:latin typeface="Arial"/>
                <a:cs typeface="Arial"/>
              </a:rPr>
              <a:t>δι</a:t>
            </a:r>
            <a:r>
              <a:rPr lang="en-GB" sz="2500" dirty="0">
                <a:latin typeface="Arial"/>
                <a:cs typeface="Arial"/>
              </a:rPr>
              <a:t>αταρα</a:t>
            </a:r>
            <a:r>
              <a:rPr lang="en-GB" sz="2500" err="1">
                <a:latin typeface="Arial"/>
                <a:cs typeface="Arial"/>
              </a:rPr>
              <a:t>χής</a:t>
            </a:r>
            <a:endParaRPr lang="en-GB" sz="2500">
              <a:latin typeface="Arial"/>
              <a:cs typeface="Arial"/>
            </a:endParaRPr>
          </a:p>
          <a:p>
            <a:pPr marL="0" indent="0">
              <a:lnSpc>
                <a:spcPct val="150000"/>
              </a:lnSpc>
              <a:buFont typeface="Arial" panose="020B0604020202020204" pitchFamily="34" charset="0"/>
              <a:buNone/>
            </a:pPr>
            <a:endParaRPr lang="en-GB" sz="2500" dirty="0"/>
          </a:p>
        </p:txBody>
      </p:sp>
      <p:sp>
        <p:nvSpPr>
          <p:cNvPr id="8" name="Content Placeholder 7">
            <a:extLst>
              <a:ext uri="{FF2B5EF4-FFF2-40B4-BE49-F238E27FC236}">
                <a16:creationId xmlns:a16="http://schemas.microsoft.com/office/drawing/2014/main" id="{871AC97D-5F08-2FC0-4715-7D23ECBB20F0}"/>
              </a:ext>
            </a:extLst>
          </p:cNvPr>
          <p:cNvSpPr txBox="1">
            <a:spLocks/>
          </p:cNvSpPr>
          <p:nvPr/>
        </p:nvSpPr>
        <p:spPr>
          <a:xfrm>
            <a:off x="6549431" y="2648145"/>
            <a:ext cx="5301342" cy="2738842"/>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50000"/>
              </a:lnSpc>
              <a:buNone/>
            </a:pPr>
            <a:endParaRPr lang="en-GB" sz="2500" dirty="0">
              <a:latin typeface="Arial"/>
              <a:cs typeface="Arial"/>
            </a:endParaRPr>
          </a:p>
          <a:p>
            <a:pPr>
              <a:lnSpc>
                <a:spcPct val="150000"/>
              </a:lnSpc>
            </a:pPr>
            <a:r>
              <a:rPr lang="en-GB" sz="2900" err="1">
                <a:latin typeface="Arial"/>
                <a:cs typeface="Arial"/>
              </a:rPr>
              <a:t>Δισκοκήλη</a:t>
            </a:r>
            <a:endParaRPr lang="en-GB" sz="2500" err="1">
              <a:latin typeface="Arial"/>
              <a:cs typeface="Arial"/>
            </a:endParaRPr>
          </a:p>
          <a:p>
            <a:pPr>
              <a:lnSpc>
                <a:spcPct val="150000"/>
              </a:lnSpc>
            </a:pPr>
            <a:r>
              <a:rPr lang="en-GB" sz="2700" err="1">
                <a:latin typeface="Arial"/>
                <a:cs typeface="Arial"/>
              </a:rPr>
              <a:t>Αμυοτροφική</a:t>
            </a:r>
            <a:r>
              <a:rPr lang="en-GB" sz="2700">
                <a:latin typeface="Arial"/>
                <a:cs typeface="Arial"/>
              </a:rPr>
              <a:t> π</a:t>
            </a:r>
            <a:r>
              <a:rPr lang="en-GB" sz="2700" err="1">
                <a:latin typeface="Arial"/>
                <a:cs typeface="Arial"/>
              </a:rPr>
              <a:t>λευρική</a:t>
            </a:r>
            <a:r>
              <a:rPr lang="en-GB" sz="2700">
                <a:latin typeface="Arial"/>
                <a:cs typeface="Arial"/>
              </a:rPr>
              <a:t> </a:t>
            </a:r>
            <a:r>
              <a:rPr lang="en-GB" sz="2700" err="1">
                <a:latin typeface="Arial"/>
                <a:cs typeface="Arial"/>
              </a:rPr>
              <a:t>σκλήρυνση</a:t>
            </a:r>
            <a:r>
              <a:rPr lang="en-GB" sz="2700">
                <a:latin typeface="Arial"/>
                <a:cs typeface="Arial"/>
              </a:rPr>
              <a:t> (ALS)</a:t>
            </a:r>
            <a:endParaRPr lang="hr-HR" sz="2700">
              <a:latin typeface="Arial"/>
              <a:cs typeface="Arial"/>
            </a:endParaRPr>
          </a:p>
          <a:p>
            <a:pPr>
              <a:lnSpc>
                <a:spcPct val="150000"/>
              </a:lnSpc>
            </a:pPr>
            <a:r>
              <a:rPr lang="en-GB" sz="2500" dirty="0" err="1">
                <a:latin typeface="Arial"/>
                <a:cs typeface="Arial"/>
              </a:rPr>
              <a:t>Σύνδρομο</a:t>
            </a:r>
            <a:r>
              <a:rPr lang="en-GB" sz="2500" dirty="0">
                <a:latin typeface="Arial"/>
                <a:cs typeface="Arial"/>
              </a:rPr>
              <a:t> </a:t>
            </a:r>
            <a:r>
              <a:rPr lang="en-GB" sz="2500" dirty="0" err="1">
                <a:latin typeface="Arial"/>
                <a:cs typeface="Arial"/>
              </a:rPr>
              <a:t>Γκιλ</a:t>
            </a:r>
            <a:r>
              <a:rPr lang="en-GB" sz="2500" dirty="0">
                <a:latin typeface="Arial"/>
                <a:cs typeface="Arial"/>
              </a:rPr>
              <a:t>α</a:t>
            </a:r>
            <a:r>
              <a:rPr lang="en-GB" sz="2500" dirty="0" err="1">
                <a:latin typeface="Arial"/>
                <a:cs typeface="Arial"/>
              </a:rPr>
              <a:t>ίν</a:t>
            </a:r>
            <a:r>
              <a:rPr lang="en-GB" sz="2500" dirty="0">
                <a:latin typeface="Arial"/>
                <a:cs typeface="Arial"/>
              </a:rPr>
              <a:t>-Μπα</a:t>
            </a:r>
            <a:r>
              <a:rPr lang="en-GB" sz="2500" dirty="0" err="1">
                <a:latin typeface="Arial"/>
                <a:cs typeface="Arial"/>
              </a:rPr>
              <a:t>ρέ</a:t>
            </a:r>
            <a:endParaRPr lang="en-GB" dirty="0" err="1"/>
          </a:p>
        </p:txBody>
      </p:sp>
      <p:sp>
        <p:nvSpPr>
          <p:cNvPr id="11" name="Content Placeholder 6">
            <a:extLst>
              <a:ext uri="{FF2B5EF4-FFF2-40B4-BE49-F238E27FC236}">
                <a16:creationId xmlns:a16="http://schemas.microsoft.com/office/drawing/2014/main" id="{7931D44C-9927-399F-2676-4EC7C134FB7C}"/>
              </a:ext>
            </a:extLst>
          </p:cNvPr>
          <p:cNvSpPr>
            <a:spLocks noGrp="1"/>
          </p:cNvSpPr>
          <p:nvPr>
            <p:ph sz="half" idx="1"/>
          </p:nvPr>
        </p:nvSpPr>
        <p:spPr>
          <a:xfrm>
            <a:off x="6540138" y="1224407"/>
            <a:ext cx="4641574" cy="1715294"/>
          </a:xfrm>
        </p:spPr>
        <p:txBody>
          <a:bodyPr vert="horz" lIns="91440" tIns="45720" rIns="91440" bIns="45720" rtlCol="0" anchor="t">
            <a:noAutofit/>
          </a:bodyPr>
          <a:lstStyle/>
          <a:p>
            <a:pPr marL="0" indent="0">
              <a:lnSpc>
                <a:spcPct val="150000"/>
              </a:lnSpc>
              <a:buNone/>
            </a:pPr>
            <a:r>
              <a:rPr lang="en-GB" sz="2500" b="1" dirty="0" err="1">
                <a:latin typeface="Arial"/>
                <a:cs typeface="Arial"/>
              </a:rPr>
              <a:t>Ορισμέν</a:t>
            </a:r>
            <a:r>
              <a:rPr lang="en-GB" sz="2500" b="1" dirty="0">
                <a:latin typeface="Arial"/>
                <a:cs typeface="Arial"/>
              </a:rPr>
              <a:t>α παρα</a:t>
            </a:r>
            <a:r>
              <a:rPr lang="en-GB" sz="2500" b="1" dirty="0" err="1">
                <a:latin typeface="Arial"/>
                <a:cs typeface="Arial"/>
              </a:rPr>
              <a:t>δείγμ</a:t>
            </a:r>
            <a:r>
              <a:rPr lang="en-GB" sz="2500" b="1" dirty="0">
                <a:latin typeface="Arial"/>
                <a:cs typeface="Arial"/>
              </a:rPr>
              <a:t>ατα </a:t>
            </a:r>
            <a:r>
              <a:rPr lang="en-GB" sz="2500" b="1" dirty="0" err="1">
                <a:latin typeface="Arial"/>
                <a:cs typeface="Arial"/>
              </a:rPr>
              <a:t>δι</a:t>
            </a:r>
            <a:r>
              <a:rPr lang="en-GB" sz="2500" b="1" dirty="0">
                <a:latin typeface="Arial"/>
                <a:cs typeface="Arial"/>
              </a:rPr>
              <a:t>αταρα</a:t>
            </a:r>
            <a:r>
              <a:rPr lang="en-GB" sz="2500" b="1" dirty="0" err="1">
                <a:latin typeface="Arial"/>
                <a:cs typeface="Arial"/>
              </a:rPr>
              <a:t>χών</a:t>
            </a:r>
            <a:r>
              <a:rPr lang="en-GB" sz="2500" b="1" dirty="0">
                <a:latin typeface="Arial"/>
                <a:cs typeface="Arial"/>
              </a:rPr>
              <a:t> </a:t>
            </a:r>
            <a:r>
              <a:rPr lang="en-GB" sz="2500" b="1" dirty="0" err="1">
                <a:latin typeface="Arial"/>
                <a:cs typeface="Arial"/>
              </a:rPr>
              <a:t>του</a:t>
            </a:r>
            <a:r>
              <a:rPr lang="en-GB" sz="2500" b="1" dirty="0">
                <a:latin typeface="Arial"/>
                <a:cs typeface="Arial"/>
              </a:rPr>
              <a:t> π</a:t>
            </a:r>
            <a:r>
              <a:rPr lang="en-GB" sz="2500" b="1" dirty="0" err="1">
                <a:latin typeface="Arial"/>
                <a:cs typeface="Arial"/>
              </a:rPr>
              <a:t>εριφερικού</a:t>
            </a:r>
            <a:r>
              <a:rPr lang="en-GB" sz="2500" b="1" dirty="0">
                <a:latin typeface="Arial"/>
                <a:cs typeface="Arial"/>
              </a:rPr>
              <a:t> </a:t>
            </a:r>
            <a:r>
              <a:rPr lang="en-GB" sz="2500" b="1" dirty="0" err="1">
                <a:latin typeface="Arial"/>
                <a:cs typeface="Arial"/>
              </a:rPr>
              <a:t>νευρικού</a:t>
            </a:r>
            <a:r>
              <a:rPr lang="en-GB" sz="2500" b="1" dirty="0">
                <a:latin typeface="Arial"/>
                <a:cs typeface="Arial"/>
              </a:rPr>
              <a:t> </a:t>
            </a:r>
            <a:r>
              <a:rPr lang="en-GB" sz="2500" b="1" dirty="0" err="1">
                <a:latin typeface="Arial"/>
                <a:cs typeface="Arial"/>
              </a:rPr>
              <a:t>συστήμ</a:t>
            </a:r>
            <a:r>
              <a:rPr lang="en-GB" sz="2500" b="1" dirty="0">
                <a:latin typeface="Arial"/>
                <a:cs typeface="Arial"/>
              </a:rPr>
              <a:t>α</a:t>
            </a:r>
            <a:r>
              <a:rPr lang="en-GB" sz="2500" b="1" dirty="0" err="1">
                <a:latin typeface="Arial"/>
                <a:cs typeface="Arial"/>
              </a:rPr>
              <a:t>τος</a:t>
            </a:r>
            <a:r>
              <a:rPr lang="en-GB" sz="2500" b="1" dirty="0">
                <a:latin typeface="Arial"/>
                <a:cs typeface="Arial"/>
              </a:rPr>
              <a:t> </a:t>
            </a:r>
            <a:r>
              <a:rPr lang="en-GB" sz="2500" b="1" dirty="0" err="1">
                <a:latin typeface="Arial"/>
                <a:cs typeface="Arial"/>
              </a:rPr>
              <a:t>είν</a:t>
            </a:r>
            <a:r>
              <a:rPr lang="en-GB" sz="2500" b="1" dirty="0">
                <a:latin typeface="Arial"/>
                <a:cs typeface="Arial"/>
              </a:rPr>
              <a:t>αι:</a:t>
            </a:r>
            <a:endParaRPr lang="en-US" dirty="0"/>
          </a:p>
        </p:txBody>
      </p:sp>
    </p:spTree>
    <p:extLst>
      <p:ext uri="{BB962C8B-B14F-4D97-AF65-F5344CB8AC3E}">
        <p14:creationId xmlns:p14="http://schemas.microsoft.com/office/powerpoint/2010/main" val="1319927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674B61-B071-3D58-6B75-8A94D75258E4}"/>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0" y="-2"/>
            <a:ext cx="6096000" cy="6858000"/>
          </a:xfrm>
          <a:prstGeom prst="rect">
            <a:avLst/>
          </a:prstGeom>
        </p:spPr>
      </p:pic>
      <p:sp>
        <p:nvSpPr>
          <p:cNvPr id="6" name="Title 5">
            <a:extLst>
              <a:ext uri="{FF2B5EF4-FFF2-40B4-BE49-F238E27FC236}">
                <a16:creationId xmlns:a16="http://schemas.microsoft.com/office/drawing/2014/main" id="{E1F5A624-EB22-8FFC-2636-268A5BDD56C5}"/>
              </a:ext>
            </a:extLst>
          </p:cNvPr>
          <p:cNvSpPr>
            <a:spLocks noGrp="1"/>
          </p:cNvSpPr>
          <p:nvPr>
            <p:ph type="title"/>
          </p:nvPr>
        </p:nvSpPr>
        <p:spPr>
          <a:xfrm>
            <a:off x="838199" y="768548"/>
            <a:ext cx="4001589" cy="1325563"/>
          </a:xfrm>
        </p:spPr>
        <p:txBody>
          <a:bodyPr>
            <a:normAutofit fontScale="90000"/>
          </a:bodyPr>
          <a:lstStyle/>
          <a:p>
            <a:pPr>
              <a:lnSpc>
                <a:spcPct val="150000"/>
              </a:lnSpc>
            </a:pPr>
            <a:r>
              <a:rPr lang="el-GR" dirty="0"/>
              <a:t>Χρόνιες ασθένειες</a:t>
            </a:r>
            <a:endParaRPr lang="en-GB" dirty="0"/>
          </a:p>
        </p:txBody>
      </p:sp>
      <p:pic>
        <p:nvPicPr>
          <p:cNvPr id="5" name="Graphic 4">
            <a:extLst>
              <a:ext uri="{FF2B5EF4-FFF2-40B4-BE49-F238E27FC236}">
                <a16:creationId xmlns:a16="http://schemas.microsoft.com/office/drawing/2014/main" id="{74867431-3383-C17A-69C0-7D7C826B03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0677" y="140692"/>
            <a:ext cx="3385272" cy="431245"/>
          </a:xfrm>
          <a:prstGeom prst="rect">
            <a:avLst/>
          </a:prstGeom>
        </p:spPr>
      </p:pic>
      <p:pic>
        <p:nvPicPr>
          <p:cNvPr id="2" name="Picture 1">
            <a:extLst>
              <a:ext uri="{FF2B5EF4-FFF2-40B4-BE49-F238E27FC236}">
                <a16:creationId xmlns:a16="http://schemas.microsoft.com/office/drawing/2014/main" id="{227004DF-694A-D25B-5EDC-F942F002C9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6645" y="-2"/>
            <a:ext cx="704056" cy="768550"/>
          </a:xfrm>
          <a:prstGeom prst="rect">
            <a:avLst/>
          </a:prstGeom>
        </p:spPr>
      </p:pic>
      <p:sp>
        <p:nvSpPr>
          <p:cNvPr id="7" name="Content Placeholder 7">
            <a:extLst>
              <a:ext uri="{FF2B5EF4-FFF2-40B4-BE49-F238E27FC236}">
                <a16:creationId xmlns:a16="http://schemas.microsoft.com/office/drawing/2014/main" id="{A07BE7B1-6B95-9F5E-A7D1-FCA59C9139F2}"/>
              </a:ext>
            </a:extLst>
          </p:cNvPr>
          <p:cNvSpPr txBox="1">
            <a:spLocks/>
          </p:cNvSpPr>
          <p:nvPr/>
        </p:nvSpPr>
        <p:spPr>
          <a:xfrm>
            <a:off x="838200" y="2311355"/>
            <a:ext cx="4609011" cy="20059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l-GR" sz="2500" dirty="0"/>
              <a:t>Οι χρόνιες ασθένειες είναι μόνιμου χαρακτήρα ασθένειες που απαιτούν μακροχρόνια θεραπεία.</a:t>
            </a:r>
            <a:endParaRPr lang="en-GB" sz="2500" dirty="0"/>
          </a:p>
        </p:txBody>
      </p:sp>
      <p:sp>
        <p:nvSpPr>
          <p:cNvPr id="8" name="Content Placeholder 7">
            <a:extLst>
              <a:ext uri="{FF2B5EF4-FFF2-40B4-BE49-F238E27FC236}">
                <a16:creationId xmlns:a16="http://schemas.microsoft.com/office/drawing/2014/main" id="{871AC97D-5F08-2FC0-4715-7D23ECBB20F0}"/>
              </a:ext>
            </a:extLst>
          </p:cNvPr>
          <p:cNvSpPr txBox="1">
            <a:spLocks/>
          </p:cNvSpPr>
          <p:nvPr/>
        </p:nvSpPr>
        <p:spPr>
          <a:xfrm>
            <a:off x="1128179" y="4848713"/>
            <a:ext cx="4385429" cy="20059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l-GR" sz="2500" dirty="0"/>
              <a:t>Παράπλευρες επιδράσεις στο κινητικό σύστημα</a:t>
            </a:r>
            <a:endParaRPr lang="en-GB" sz="2500" dirty="0"/>
          </a:p>
        </p:txBody>
      </p:sp>
      <p:pic>
        <p:nvPicPr>
          <p:cNvPr id="4" name="Picture 3" descr="The image depicts an illustration of a person suffering from Parkinson disease.">
            <a:extLst>
              <a:ext uri="{FF2B5EF4-FFF2-40B4-BE49-F238E27FC236}">
                <a16:creationId xmlns:a16="http://schemas.microsoft.com/office/drawing/2014/main" id="{B82906BF-8F01-9119-5576-33E10E44D9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4200" y="640227"/>
            <a:ext cx="4350026" cy="5780098"/>
          </a:xfrm>
          <a:prstGeom prst="rect">
            <a:avLst/>
          </a:prstGeom>
        </p:spPr>
      </p:pic>
    </p:spTree>
    <p:extLst>
      <p:ext uri="{BB962C8B-B14F-4D97-AF65-F5344CB8AC3E}">
        <p14:creationId xmlns:p14="http://schemas.microsoft.com/office/powerpoint/2010/main" val="1650273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674B61-B071-3D58-6B75-8A94D75258E4}"/>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36152" y="-2"/>
            <a:ext cx="6096000" cy="6858000"/>
          </a:xfrm>
          <a:prstGeom prst="rect">
            <a:avLst/>
          </a:prstGeom>
        </p:spPr>
      </p:pic>
      <p:sp>
        <p:nvSpPr>
          <p:cNvPr id="6" name="Title 5">
            <a:extLst>
              <a:ext uri="{FF2B5EF4-FFF2-40B4-BE49-F238E27FC236}">
                <a16:creationId xmlns:a16="http://schemas.microsoft.com/office/drawing/2014/main" id="{E1F5A624-EB22-8FFC-2636-268A5BDD56C5}"/>
              </a:ext>
            </a:extLst>
          </p:cNvPr>
          <p:cNvSpPr>
            <a:spLocks noGrp="1"/>
          </p:cNvSpPr>
          <p:nvPr>
            <p:ph type="title"/>
          </p:nvPr>
        </p:nvSpPr>
        <p:spPr>
          <a:xfrm>
            <a:off x="890451" y="571937"/>
            <a:ext cx="4387402" cy="1325563"/>
          </a:xfrm>
        </p:spPr>
        <p:txBody>
          <a:bodyPr>
            <a:normAutofit fontScale="90000"/>
          </a:bodyPr>
          <a:lstStyle/>
          <a:p>
            <a:pPr>
              <a:lnSpc>
                <a:spcPct val="150000"/>
              </a:lnSpc>
            </a:pPr>
            <a:r>
              <a:rPr lang="el-GR" dirty="0"/>
              <a:t>Χρόνιες ασθένειες</a:t>
            </a:r>
            <a:endParaRPr lang="en-GB" dirty="0"/>
          </a:p>
        </p:txBody>
      </p:sp>
      <p:pic>
        <p:nvPicPr>
          <p:cNvPr id="5" name="Graphic 4">
            <a:extLst>
              <a:ext uri="{FF2B5EF4-FFF2-40B4-BE49-F238E27FC236}">
                <a16:creationId xmlns:a16="http://schemas.microsoft.com/office/drawing/2014/main" id="{74867431-3383-C17A-69C0-7D7C826B03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0677" y="140692"/>
            <a:ext cx="3385272" cy="431245"/>
          </a:xfrm>
          <a:prstGeom prst="rect">
            <a:avLst/>
          </a:prstGeom>
        </p:spPr>
      </p:pic>
      <p:pic>
        <p:nvPicPr>
          <p:cNvPr id="2" name="Picture 1">
            <a:extLst>
              <a:ext uri="{FF2B5EF4-FFF2-40B4-BE49-F238E27FC236}">
                <a16:creationId xmlns:a16="http://schemas.microsoft.com/office/drawing/2014/main" id="{227004DF-694A-D25B-5EDC-F942F002C9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6645" y="-2"/>
            <a:ext cx="704056" cy="768550"/>
          </a:xfrm>
          <a:prstGeom prst="rect">
            <a:avLst/>
          </a:prstGeom>
        </p:spPr>
      </p:pic>
      <p:sp>
        <p:nvSpPr>
          <p:cNvPr id="7" name="Content Placeholder 7">
            <a:extLst>
              <a:ext uri="{FF2B5EF4-FFF2-40B4-BE49-F238E27FC236}">
                <a16:creationId xmlns:a16="http://schemas.microsoft.com/office/drawing/2014/main" id="{A07BE7B1-6B95-9F5E-A7D1-FCA59C9139F2}"/>
              </a:ext>
            </a:extLst>
          </p:cNvPr>
          <p:cNvSpPr txBox="1">
            <a:spLocks/>
          </p:cNvSpPr>
          <p:nvPr/>
        </p:nvSpPr>
        <p:spPr>
          <a:xfrm>
            <a:off x="890452" y="2200321"/>
            <a:ext cx="5131904" cy="19536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l-GR" sz="2500" dirty="0"/>
              <a:t>Εξαρτώνται από το σημείο και το χρόνο εμφάνισης της διαταραχής.</a:t>
            </a:r>
            <a:endParaRPr lang="hr-HR" sz="2500" dirty="0"/>
          </a:p>
        </p:txBody>
      </p:sp>
      <p:sp>
        <p:nvSpPr>
          <p:cNvPr id="8" name="Content Placeholder 7">
            <a:extLst>
              <a:ext uri="{FF2B5EF4-FFF2-40B4-BE49-F238E27FC236}">
                <a16:creationId xmlns:a16="http://schemas.microsoft.com/office/drawing/2014/main" id="{871AC97D-5F08-2FC0-4715-7D23ECBB20F0}"/>
              </a:ext>
            </a:extLst>
          </p:cNvPr>
          <p:cNvSpPr txBox="1">
            <a:spLocks/>
          </p:cNvSpPr>
          <p:nvPr/>
        </p:nvSpPr>
        <p:spPr>
          <a:xfrm>
            <a:off x="838200" y="4490218"/>
            <a:ext cx="4701209" cy="7685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GB" sz="2500" dirty="0"/>
          </a:p>
        </p:txBody>
      </p:sp>
      <p:sp>
        <p:nvSpPr>
          <p:cNvPr id="3" name="Content Placeholder 7">
            <a:extLst>
              <a:ext uri="{FF2B5EF4-FFF2-40B4-BE49-F238E27FC236}">
                <a16:creationId xmlns:a16="http://schemas.microsoft.com/office/drawing/2014/main" id="{A1325DAE-59C5-3BA4-E2A1-8A07F7D6EE8D}"/>
              </a:ext>
            </a:extLst>
          </p:cNvPr>
          <p:cNvSpPr txBox="1">
            <a:spLocks/>
          </p:cNvSpPr>
          <p:nvPr/>
        </p:nvSpPr>
        <p:spPr>
          <a:xfrm>
            <a:off x="6876656" y="1542593"/>
            <a:ext cx="5131904" cy="45169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l-GR" sz="2500" dirty="0"/>
              <a:t>Νόσος του </a:t>
            </a:r>
            <a:r>
              <a:rPr lang="el-GR" sz="2500" dirty="0" err="1"/>
              <a:t>Πάρκινσον</a:t>
            </a:r>
            <a:endParaRPr lang="el-GR" sz="2500" dirty="0"/>
          </a:p>
          <a:p>
            <a:pPr>
              <a:lnSpc>
                <a:spcPct val="150000"/>
              </a:lnSpc>
            </a:pPr>
            <a:r>
              <a:rPr lang="el-GR" sz="2500" dirty="0"/>
              <a:t>Σχιζοφρένεια</a:t>
            </a:r>
          </a:p>
          <a:p>
            <a:pPr>
              <a:lnSpc>
                <a:spcPct val="150000"/>
              </a:lnSpc>
            </a:pPr>
            <a:r>
              <a:rPr lang="el-GR" sz="2500" dirty="0"/>
              <a:t>Σύνδρομο </a:t>
            </a:r>
            <a:r>
              <a:rPr lang="el-GR" sz="2500" dirty="0" err="1"/>
              <a:t>Τουρέτ</a:t>
            </a:r>
            <a:endParaRPr lang="el-GR" sz="2500" dirty="0"/>
          </a:p>
          <a:p>
            <a:pPr>
              <a:lnSpc>
                <a:spcPct val="150000"/>
              </a:lnSpc>
            </a:pPr>
            <a:r>
              <a:rPr lang="el-GR" sz="2500" dirty="0"/>
              <a:t>Διαβήτης</a:t>
            </a:r>
          </a:p>
          <a:p>
            <a:pPr>
              <a:lnSpc>
                <a:spcPct val="150000"/>
              </a:lnSpc>
            </a:pPr>
            <a:r>
              <a:rPr lang="el-GR" sz="2500" dirty="0"/>
              <a:t>Καρδιαγγειακές παθήσεις</a:t>
            </a:r>
          </a:p>
          <a:p>
            <a:pPr>
              <a:lnSpc>
                <a:spcPct val="150000"/>
              </a:lnSpc>
            </a:pPr>
            <a:r>
              <a:rPr lang="el-GR" sz="2500" dirty="0"/>
              <a:t>Ασθένειες του αναπνευστικού συστήματος</a:t>
            </a:r>
            <a:endParaRPr lang="en-GB" sz="2500" dirty="0"/>
          </a:p>
        </p:txBody>
      </p:sp>
    </p:spTree>
    <p:extLst>
      <p:ext uri="{BB962C8B-B14F-4D97-AF65-F5344CB8AC3E}">
        <p14:creationId xmlns:p14="http://schemas.microsoft.com/office/powerpoint/2010/main" val="3390297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813C2E-1D96-96B9-B3E4-D65F37B2C4EA}"/>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31748" y="0"/>
            <a:ext cx="6096000" cy="6858000"/>
          </a:xfrm>
          <a:prstGeom prst="rect">
            <a:avLst/>
          </a:prstGeom>
        </p:spPr>
      </p:pic>
      <p:sp>
        <p:nvSpPr>
          <p:cNvPr id="6" name="Title 5">
            <a:extLst>
              <a:ext uri="{FF2B5EF4-FFF2-40B4-BE49-F238E27FC236}">
                <a16:creationId xmlns:a16="http://schemas.microsoft.com/office/drawing/2014/main" id="{E1F5A624-EB22-8FFC-2636-268A5BDD56C5}"/>
              </a:ext>
            </a:extLst>
          </p:cNvPr>
          <p:cNvSpPr>
            <a:spLocks noGrp="1"/>
          </p:cNvSpPr>
          <p:nvPr>
            <p:ph type="title"/>
          </p:nvPr>
        </p:nvSpPr>
        <p:spPr>
          <a:xfrm>
            <a:off x="838199" y="365125"/>
            <a:ext cx="5097379" cy="1325563"/>
          </a:xfrm>
        </p:spPr>
        <p:txBody>
          <a:bodyPr>
            <a:normAutofit fontScale="90000"/>
          </a:bodyPr>
          <a:lstStyle/>
          <a:p>
            <a:pPr>
              <a:lnSpc>
                <a:spcPct val="150000"/>
              </a:lnSpc>
            </a:pPr>
            <a:r>
              <a:rPr lang="el-GR" dirty="0"/>
              <a:t>Κυριότερες δυσκολίες</a:t>
            </a:r>
            <a:endParaRPr lang="en-GB" dirty="0"/>
          </a:p>
        </p:txBody>
      </p:sp>
      <p:pic>
        <p:nvPicPr>
          <p:cNvPr id="12" name="Graphic 11">
            <a:extLst>
              <a:ext uri="{FF2B5EF4-FFF2-40B4-BE49-F238E27FC236}">
                <a16:creationId xmlns:a16="http://schemas.microsoft.com/office/drawing/2014/main" id="{B05432C0-16A2-F05C-A094-3EB06D1BD7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0677" y="140692"/>
            <a:ext cx="3385272" cy="431245"/>
          </a:xfrm>
          <a:prstGeom prst="rect">
            <a:avLst/>
          </a:prstGeom>
        </p:spPr>
      </p:pic>
      <p:pic>
        <p:nvPicPr>
          <p:cNvPr id="7" name="Picture 6">
            <a:extLst>
              <a:ext uri="{FF2B5EF4-FFF2-40B4-BE49-F238E27FC236}">
                <a16:creationId xmlns:a16="http://schemas.microsoft.com/office/drawing/2014/main" id="{9DFCE98C-C949-9FDF-9877-C06AE21873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6645" y="-2"/>
            <a:ext cx="704056" cy="768550"/>
          </a:xfrm>
          <a:prstGeom prst="rect">
            <a:avLst/>
          </a:prstGeom>
        </p:spPr>
      </p:pic>
      <p:sp>
        <p:nvSpPr>
          <p:cNvPr id="9" name="Content Placeholder 6">
            <a:extLst>
              <a:ext uri="{FF2B5EF4-FFF2-40B4-BE49-F238E27FC236}">
                <a16:creationId xmlns:a16="http://schemas.microsoft.com/office/drawing/2014/main" id="{A752EEC5-1E0B-23EE-79FA-F0F443D5C13E}"/>
              </a:ext>
            </a:extLst>
          </p:cNvPr>
          <p:cNvSpPr>
            <a:spLocks noGrp="1"/>
          </p:cNvSpPr>
          <p:nvPr>
            <p:ph sz="half" idx="1"/>
          </p:nvPr>
        </p:nvSpPr>
        <p:spPr>
          <a:xfrm>
            <a:off x="838200" y="2055813"/>
            <a:ext cx="4733109" cy="4020994"/>
          </a:xfrm>
        </p:spPr>
        <p:txBody>
          <a:bodyPr>
            <a:noAutofit/>
          </a:bodyPr>
          <a:lstStyle/>
          <a:p>
            <a:pPr marL="0" indent="0">
              <a:lnSpc>
                <a:spcPct val="150000"/>
              </a:lnSpc>
              <a:buNone/>
            </a:pPr>
            <a:r>
              <a:rPr lang="el-GR" sz="2500" dirty="0"/>
              <a:t>Οι σοβαρότερες συνέπειες των κινητικών δυσκολιών εκδηλώνονται κατά τη μετακίνηση εντός ενός συγκεκριμένου περιβάλλοντος. </a:t>
            </a:r>
            <a:endParaRPr lang="en-GB" sz="2500" dirty="0"/>
          </a:p>
        </p:txBody>
      </p:sp>
      <p:sp>
        <p:nvSpPr>
          <p:cNvPr id="10" name="TextBox 9">
            <a:extLst>
              <a:ext uri="{FF2B5EF4-FFF2-40B4-BE49-F238E27FC236}">
                <a16:creationId xmlns:a16="http://schemas.microsoft.com/office/drawing/2014/main" id="{58866086-ED22-9CBA-8C0E-9D1464FE456B}"/>
              </a:ext>
            </a:extLst>
          </p:cNvPr>
          <p:cNvSpPr txBox="1"/>
          <p:nvPr/>
        </p:nvSpPr>
        <p:spPr>
          <a:xfrm>
            <a:off x="6402278" y="2055813"/>
            <a:ext cx="5521035" cy="1175258"/>
          </a:xfrm>
          <a:prstGeom prst="rect">
            <a:avLst/>
          </a:prstGeom>
          <a:noFill/>
        </p:spPr>
        <p:txBody>
          <a:bodyPr wrap="square" rtlCol="0">
            <a:spAutoFit/>
          </a:bodyPr>
          <a:lstStyle/>
          <a:p>
            <a:pPr>
              <a:lnSpc>
                <a:spcPct val="150000"/>
              </a:lnSpc>
            </a:pPr>
            <a:r>
              <a:rPr lang="en-US" sz="2500" b="1" dirty="0">
                <a:latin typeface="Arial" panose="020B0604020202020204" pitchFamily="34" charset="0"/>
                <a:cs typeface="Arial" panose="020B0604020202020204" pitchFamily="34" charset="0"/>
              </a:rPr>
              <a:t>→ </a:t>
            </a:r>
            <a:r>
              <a:rPr lang="el-GR" sz="2500" b="1" dirty="0">
                <a:latin typeface="Arial" panose="020B0604020202020204" pitchFamily="34" charset="0"/>
                <a:cs typeface="Arial" panose="020B0604020202020204" pitchFamily="34" charset="0"/>
              </a:rPr>
              <a:t>Εξαρτάται από τον τύπο και τη σοβαρότητα της διαταραχής </a:t>
            </a:r>
            <a:endParaRPr lang="en-GB" sz="2500"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8C6CF7F-F2D1-F18A-F360-DDDD45930E73}"/>
              </a:ext>
            </a:extLst>
          </p:cNvPr>
          <p:cNvSpPr txBox="1"/>
          <p:nvPr/>
        </p:nvSpPr>
        <p:spPr>
          <a:xfrm>
            <a:off x="6402279" y="3704265"/>
            <a:ext cx="5236728" cy="1175258"/>
          </a:xfrm>
          <a:prstGeom prst="rect">
            <a:avLst/>
          </a:prstGeom>
          <a:noFill/>
        </p:spPr>
        <p:txBody>
          <a:bodyPr wrap="square" rtlCol="0">
            <a:spAutoFit/>
          </a:bodyPr>
          <a:lstStyle/>
          <a:p>
            <a:pPr>
              <a:lnSpc>
                <a:spcPct val="150000"/>
              </a:lnSpc>
            </a:pPr>
            <a:r>
              <a:rPr lang="en-US" sz="2500" b="1" dirty="0">
                <a:latin typeface="Arial" panose="020B0604020202020204" pitchFamily="34" charset="0"/>
                <a:cs typeface="Arial" panose="020B0604020202020204" pitchFamily="34" charset="0"/>
              </a:rPr>
              <a:t>→ </a:t>
            </a:r>
            <a:r>
              <a:rPr lang="el-GR" sz="2500" b="1" dirty="0">
                <a:latin typeface="Arial" panose="020B0604020202020204" pitchFamily="34" charset="0"/>
                <a:cs typeface="Arial" panose="020B0604020202020204" pitchFamily="34" charset="0"/>
              </a:rPr>
              <a:t>από την ηλικία κατά την οποία αυτή εμφανίστηκε</a:t>
            </a:r>
            <a:endParaRPr lang="en-GB" sz="2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3320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813C2E-1D96-96B9-B3E4-D65F37B2C4EA}"/>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31748" y="0"/>
            <a:ext cx="6096000" cy="6858000"/>
          </a:xfrm>
          <a:prstGeom prst="rect">
            <a:avLst/>
          </a:prstGeom>
        </p:spPr>
      </p:pic>
      <p:sp>
        <p:nvSpPr>
          <p:cNvPr id="6" name="Title 5">
            <a:extLst>
              <a:ext uri="{FF2B5EF4-FFF2-40B4-BE49-F238E27FC236}">
                <a16:creationId xmlns:a16="http://schemas.microsoft.com/office/drawing/2014/main" id="{E1F5A624-EB22-8FFC-2636-268A5BDD56C5}"/>
              </a:ext>
            </a:extLst>
          </p:cNvPr>
          <p:cNvSpPr>
            <a:spLocks noGrp="1"/>
          </p:cNvSpPr>
          <p:nvPr>
            <p:ph type="title"/>
          </p:nvPr>
        </p:nvSpPr>
        <p:spPr>
          <a:xfrm>
            <a:off x="838200" y="365125"/>
            <a:ext cx="4953000" cy="1325563"/>
          </a:xfrm>
        </p:spPr>
        <p:txBody>
          <a:bodyPr>
            <a:normAutofit fontScale="90000"/>
          </a:bodyPr>
          <a:lstStyle/>
          <a:p>
            <a:pPr>
              <a:lnSpc>
                <a:spcPct val="150000"/>
              </a:lnSpc>
            </a:pPr>
            <a:r>
              <a:rPr lang="el-GR" dirty="0"/>
              <a:t>Κυριότερες δυσκολίες</a:t>
            </a:r>
            <a:endParaRPr lang="en-GB" dirty="0"/>
          </a:p>
        </p:txBody>
      </p:sp>
      <p:pic>
        <p:nvPicPr>
          <p:cNvPr id="12" name="Graphic 11">
            <a:extLst>
              <a:ext uri="{FF2B5EF4-FFF2-40B4-BE49-F238E27FC236}">
                <a16:creationId xmlns:a16="http://schemas.microsoft.com/office/drawing/2014/main" id="{B05432C0-16A2-F05C-A094-3EB06D1BD7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0677" y="140692"/>
            <a:ext cx="3385272" cy="431245"/>
          </a:xfrm>
          <a:prstGeom prst="rect">
            <a:avLst/>
          </a:prstGeom>
        </p:spPr>
      </p:pic>
      <p:pic>
        <p:nvPicPr>
          <p:cNvPr id="7" name="Picture 6">
            <a:extLst>
              <a:ext uri="{FF2B5EF4-FFF2-40B4-BE49-F238E27FC236}">
                <a16:creationId xmlns:a16="http://schemas.microsoft.com/office/drawing/2014/main" id="{9DFCE98C-C949-9FDF-9877-C06AE21873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6645" y="-2"/>
            <a:ext cx="704056" cy="768550"/>
          </a:xfrm>
          <a:prstGeom prst="rect">
            <a:avLst/>
          </a:prstGeom>
        </p:spPr>
      </p:pic>
      <p:sp>
        <p:nvSpPr>
          <p:cNvPr id="9" name="Content Placeholder 6">
            <a:extLst>
              <a:ext uri="{FF2B5EF4-FFF2-40B4-BE49-F238E27FC236}">
                <a16:creationId xmlns:a16="http://schemas.microsoft.com/office/drawing/2014/main" id="{A752EEC5-1E0B-23EE-79FA-F0F443D5C13E}"/>
              </a:ext>
            </a:extLst>
          </p:cNvPr>
          <p:cNvSpPr>
            <a:spLocks noGrp="1"/>
          </p:cNvSpPr>
          <p:nvPr>
            <p:ph sz="half" idx="1"/>
          </p:nvPr>
        </p:nvSpPr>
        <p:spPr>
          <a:xfrm>
            <a:off x="539752" y="1888705"/>
            <a:ext cx="5251448" cy="4020994"/>
          </a:xfrm>
        </p:spPr>
        <p:txBody>
          <a:bodyPr>
            <a:noAutofit/>
          </a:bodyPr>
          <a:lstStyle/>
          <a:p>
            <a:pPr>
              <a:lnSpc>
                <a:spcPct val="150000"/>
              </a:lnSpc>
            </a:pPr>
            <a:r>
              <a:rPr lang="el-GR" sz="2500" dirty="0"/>
              <a:t>Οι κινητικές δεξιότητες έχουν σημαντικές επιπτώσεις στην καθημερινή ζωή</a:t>
            </a:r>
          </a:p>
          <a:p>
            <a:pPr>
              <a:lnSpc>
                <a:spcPct val="150000"/>
              </a:lnSpc>
            </a:pPr>
            <a:r>
              <a:rPr lang="el-GR" sz="2500" dirty="0"/>
              <a:t>Οι σημαντικότερες συνέπειες της κινητικής εξασθένησης σχετίζονται με τον βαθμό ανεξαρτησίας ενός ατόμου όσον αφορά την κινητικότητά του</a:t>
            </a:r>
            <a:endParaRPr lang="en-GB" sz="2500" dirty="0"/>
          </a:p>
        </p:txBody>
      </p:sp>
      <p:sp>
        <p:nvSpPr>
          <p:cNvPr id="2" name="Content Placeholder 6">
            <a:extLst>
              <a:ext uri="{FF2B5EF4-FFF2-40B4-BE49-F238E27FC236}">
                <a16:creationId xmlns:a16="http://schemas.microsoft.com/office/drawing/2014/main" id="{EBBE40EE-A422-6646-B6BD-C4EAB5F7BB72}"/>
              </a:ext>
            </a:extLst>
          </p:cNvPr>
          <p:cNvSpPr txBox="1">
            <a:spLocks/>
          </p:cNvSpPr>
          <p:nvPr/>
        </p:nvSpPr>
        <p:spPr>
          <a:xfrm>
            <a:off x="6786183" y="1027906"/>
            <a:ext cx="4866065" cy="52648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l-GR" sz="2500" dirty="0"/>
              <a:t>Όσο αυξάνεται ο βαθμός διαταραχής τόσο μειώνεται η ανεξαρτησία- απογοήτευση</a:t>
            </a:r>
          </a:p>
          <a:p>
            <a:pPr>
              <a:lnSpc>
                <a:spcPct val="150000"/>
              </a:lnSpc>
            </a:pPr>
            <a:r>
              <a:rPr lang="el-GR" sz="2500" dirty="0"/>
              <a:t>Περιορισμένη δυνατότητα για κοινωνικοποίηση </a:t>
            </a:r>
            <a:endParaRPr lang="hr-HR" sz="2500" dirty="0"/>
          </a:p>
          <a:p>
            <a:pPr>
              <a:lnSpc>
                <a:spcPct val="150000"/>
              </a:lnSpc>
            </a:pPr>
            <a:r>
              <a:rPr lang="el-GR" sz="2500" dirty="0"/>
              <a:t>Γρήγορη προσαρμογή έναντι ενός τραυματικού γεγονότος</a:t>
            </a:r>
            <a:endParaRPr lang="en-GB" sz="2500" dirty="0"/>
          </a:p>
          <a:p>
            <a:pPr>
              <a:lnSpc>
                <a:spcPct val="150000"/>
              </a:lnSpc>
            </a:pPr>
            <a:r>
              <a:rPr lang="el-GR" sz="2500" dirty="0"/>
              <a:t>Ορατότητα της αναπηρίας</a:t>
            </a:r>
            <a:endParaRPr lang="en-GB" sz="2500" dirty="0"/>
          </a:p>
        </p:txBody>
      </p:sp>
    </p:spTree>
    <p:extLst>
      <p:ext uri="{BB962C8B-B14F-4D97-AF65-F5344CB8AC3E}">
        <p14:creationId xmlns:p14="http://schemas.microsoft.com/office/powerpoint/2010/main" val="2633861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992775E-64D4-31FB-AF9A-C36775FBA9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68B383-5F49-2CC9-0EB8-62719A8E5976}"/>
              </a:ext>
            </a:extLst>
          </p:cNvPr>
          <p:cNvSpPr>
            <a:spLocks noGrp="1"/>
          </p:cNvSpPr>
          <p:nvPr>
            <p:ph type="title"/>
          </p:nvPr>
        </p:nvSpPr>
        <p:spPr>
          <a:xfrm>
            <a:off x="5095526" y="488111"/>
            <a:ext cx="6423660" cy="1325563"/>
          </a:xfrm>
        </p:spPr>
        <p:txBody>
          <a:bodyPr>
            <a:normAutofit fontScale="90000"/>
          </a:bodyPr>
          <a:lstStyle/>
          <a:p>
            <a:r>
              <a:rPr lang="el-GR" sz="5000" b="1" dirty="0">
                <a:latin typeface="Arial" panose="020B0604020202020204" pitchFamily="34" charset="0"/>
                <a:cs typeface="Arial" panose="020B0604020202020204" pitchFamily="34" charset="0"/>
              </a:rPr>
              <a:t>Συμμετέχοντες/-</a:t>
            </a:r>
            <a:r>
              <a:rPr lang="el-GR" sz="5000" b="1" dirty="0" err="1">
                <a:latin typeface="Arial" panose="020B0604020202020204" pitchFamily="34" charset="0"/>
                <a:cs typeface="Arial" panose="020B0604020202020204" pitchFamily="34" charset="0"/>
              </a:rPr>
              <a:t>ουσες</a:t>
            </a:r>
            <a:endParaRPr lang="en-GB" sz="5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7042836-2C82-BCB4-AF8A-5EBA374D50EC}"/>
              </a:ext>
            </a:extLst>
          </p:cNvPr>
          <p:cNvSpPr>
            <a:spLocks noGrp="1"/>
          </p:cNvSpPr>
          <p:nvPr>
            <p:ph sz="half" idx="1"/>
          </p:nvPr>
        </p:nvSpPr>
        <p:spPr>
          <a:xfrm>
            <a:off x="5102783" y="1866381"/>
            <a:ext cx="5681331" cy="4351338"/>
          </a:xfrm>
        </p:spPr>
        <p:txBody>
          <a:bodyPr>
            <a:noAutofit/>
          </a:bodyPr>
          <a:lstStyle/>
          <a:p>
            <a:pPr>
              <a:lnSpc>
                <a:spcPct val="150000"/>
              </a:lnSpc>
            </a:pPr>
            <a:r>
              <a:rPr lang="el-GR" dirty="0"/>
              <a:t>Προηγούμενη επαφή</a:t>
            </a:r>
          </a:p>
          <a:p>
            <a:pPr>
              <a:lnSpc>
                <a:spcPct val="150000"/>
              </a:lnSpc>
            </a:pPr>
            <a:r>
              <a:rPr lang="el-GR" dirty="0"/>
              <a:t>Πτυχή της επικοινωνίας που θεωρήσατε πρόκληση</a:t>
            </a:r>
          </a:p>
          <a:p>
            <a:pPr>
              <a:lnSpc>
                <a:spcPct val="150000"/>
              </a:lnSpc>
            </a:pPr>
            <a:r>
              <a:rPr lang="el-GR" dirty="0"/>
              <a:t>Συναισθήματα</a:t>
            </a:r>
          </a:p>
          <a:p>
            <a:pPr>
              <a:lnSpc>
                <a:spcPct val="150000"/>
              </a:lnSpc>
            </a:pPr>
            <a:r>
              <a:rPr lang="el-GR" dirty="0"/>
              <a:t>Εντυπώσεις</a:t>
            </a:r>
            <a:endParaRPr lang="en-GB" dirty="0"/>
          </a:p>
        </p:txBody>
      </p:sp>
      <p:pic>
        <p:nvPicPr>
          <p:cNvPr id="10" name="Content Placeholder 9" descr="Teamwork meeting concept. Eight people are sitting at the table and participating in the work task.">
            <a:extLst>
              <a:ext uri="{FF2B5EF4-FFF2-40B4-BE49-F238E27FC236}">
                <a16:creationId xmlns:a16="http://schemas.microsoft.com/office/drawing/2014/main" id="{DC7C7F29-B155-57D8-5E56-9A0BEE50807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1143000" y="1143000"/>
            <a:ext cx="6858000" cy="4572000"/>
          </a:xfrm>
        </p:spPr>
      </p:pic>
      <p:pic>
        <p:nvPicPr>
          <p:cNvPr id="7" name="Graphic 6">
            <a:extLst>
              <a:ext uri="{FF2B5EF4-FFF2-40B4-BE49-F238E27FC236}">
                <a16:creationId xmlns:a16="http://schemas.microsoft.com/office/drawing/2014/main" id="{C8E91A77-875D-68C9-25E0-DA3947A72A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30677" y="140692"/>
            <a:ext cx="3385272" cy="431245"/>
          </a:xfrm>
          <a:prstGeom prst="rect">
            <a:avLst/>
          </a:prstGeom>
        </p:spPr>
      </p:pic>
      <p:pic>
        <p:nvPicPr>
          <p:cNvPr id="4" name="Picture 3">
            <a:extLst>
              <a:ext uri="{FF2B5EF4-FFF2-40B4-BE49-F238E27FC236}">
                <a16:creationId xmlns:a16="http://schemas.microsoft.com/office/drawing/2014/main" id="{83D50394-BB20-65C9-71DD-EBD956AD22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6645" y="-2"/>
            <a:ext cx="704056" cy="768550"/>
          </a:xfrm>
          <a:prstGeom prst="rect">
            <a:avLst/>
          </a:prstGeom>
        </p:spPr>
      </p:pic>
    </p:spTree>
    <p:extLst>
      <p:ext uri="{BB962C8B-B14F-4D97-AF65-F5344CB8AC3E}">
        <p14:creationId xmlns:p14="http://schemas.microsoft.com/office/powerpoint/2010/main" val="5353603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B05432C0-16A2-F05C-A094-3EB06D1BD7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0677" y="140692"/>
            <a:ext cx="3385272" cy="431245"/>
          </a:xfrm>
          <a:prstGeom prst="rect">
            <a:avLst/>
          </a:prstGeom>
        </p:spPr>
      </p:pic>
      <p:pic>
        <p:nvPicPr>
          <p:cNvPr id="7" name="Picture 6">
            <a:extLst>
              <a:ext uri="{FF2B5EF4-FFF2-40B4-BE49-F238E27FC236}">
                <a16:creationId xmlns:a16="http://schemas.microsoft.com/office/drawing/2014/main" id="{9DFCE98C-C949-9FDF-9877-C06AE21873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6645" y="-2"/>
            <a:ext cx="704056" cy="768550"/>
          </a:xfrm>
          <a:prstGeom prst="rect">
            <a:avLst/>
          </a:prstGeom>
        </p:spPr>
      </p:pic>
      <p:sp>
        <p:nvSpPr>
          <p:cNvPr id="11" name="TextBox 10">
            <a:extLst>
              <a:ext uri="{FF2B5EF4-FFF2-40B4-BE49-F238E27FC236}">
                <a16:creationId xmlns:a16="http://schemas.microsoft.com/office/drawing/2014/main" id="{B466DB43-A473-454A-F38C-3A3EA7B26B62}"/>
              </a:ext>
            </a:extLst>
          </p:cNvPr>
          <p:cNvSpPr txBox="1"/>
          <p:nvPr/>
        </p:nvSpPr>
        <p:spPr>
          <a:xfrm>
            <a:off x="1638121" y="2841371"/>
            <a:ext cx="9023252" cy="1175258"/>
          </a:xfrm>
          <a:prstGeom prst="rect">
            <a:avLst/>
          </a:prstGeom>
          <a:noFill/>
        </p:spPr>
        <p:txBody>
          <a:bodyPr wrap="square" rtlCol="0">
            <a:spAutoFit/>
          </a:bodyPr>
          <a:lstStyle/>
          <a:p>
            <a:pPr algn="ctr">
              <a:lnSpc>
                <a:spcPct val="150000"/>
              </a:lnSpc>
            </a:pPr>
            <a:r>
              <a:rPr lang="el-GR" sz="2500" b="1" dirty="0">
                <a:latin typeface="Arial" panose="020B0604020202020204" pitchFamily="34" charset="0"/>
                <a:cs typeface="Arial" panose="020B0604020202020204" pitchFamily="34" charset="0"/>
              </a:rPr>
              <a:t>ότι η παρουσία κινητικών δυσκολιών δεν συνεπάγεται απαραιτήτως συναισθηματικές διαταραχές</a:t>
            </a:r>
            <a:endParaRPr lang="en-GB" sz="2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3496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062509F-445B-DD17-F808-8B6B486C86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 y="2"/>
            <a:ext cx="6096000" cy="6858000"/>
          </a:xfrm>
          <a:prstGeom prst="rect">
            <a:avLst/>
          </a:prstGeom>
        </p:spPr>
      </p:pic>
      <p:sp>
        <p:nvSpPr>
          <p:cNvPr id="6" name="Title 5">
            <a:extLst>
              <a:ext uri="{FF2B5EF4-FFF2-40B4-BE49-F238E27FC236}">
                <a16:creationId xmlns:a16="http://schemas.microsoft.com/office/drawing/2014/main" id="{E1F5A624-EB22-8FFC-2636-268A5BDD56C5}"/>
              </a:ext>
            </a:extLst>
          </p:cNvPr>
          <p:cNvSpPr>
            <a:spLocks noGrp="1"/>
          </p:cNvSpPr>
          <p:nvPr>
            <p:ph type="title"/>
          </p:nvPr>
        </p:nvSpPr>
        <p:spPr>
          <a:xfrm>
            <a:off x="850812" y="837856"/>
            <a:ext cx="4786937" cy="2472669"/>
          </a:xfrm>
        </p:spPr>
        <p:txBody>
          <a:bodyPr>
            <a:normAutofit fontScale="90000"/>
          </a:bodyPr>
          <a:lstStyle/>
          <a:p>
            <a:pPr>
              <a:lnSpc>
                <a:spcPct val="150000"/>
              </a:lnSpc>
            </a:pPr>
            <a:r>
              <a:rPr lang="el-GR" dirty="0"/>
              <a:t>Προτάσεις για μια πιο αποτελεσματική επικοινωνία: </a:t>
            </a:r>
            <a:endParaRPr lang="en-GB" dirty="0"/>
          </a:p>
        </p:txBody>
      </p:sp>
      <p:sp>
        <p:nvSpPr>
          <p:cNvPr id="2" name="Content Placeholder 6">
            <a:extLst>
              <a:ext uri="{FF2B5EF4-FFF2-40B4-BE49-F238E27FC236}">
                <a16:creationId xmlns:a16="http://schemas.microsoft.com/office/drawing/2014/main" id="{1C312CCF-C22C-ED04-16A7-5C907AC732DD}"/>
              </a:ext>
            </a:extLst>
          </p:cNvPr>
          <p:cNvSpPr>
            <a:spLocks noGrp="1"/>
          </p:cNvSpPr>
          <p:nvPr>
            <p:ph sz="half" idx="1"/>
          </p:nvPr>
        </p:nvSpPr>
        <p:spPr>
          <a:xfrm>
            <a:off x="2109975" y="3817640"/>
            <a:ext cx="2991414" cy="805350"/>
          </a:xfrm>
        </p:spPr>
        <p:txBody>
          <a:bodyPr>
            <a:noAutofit/>
          </a:bodyPr>
          <a:lstStyle/>
          <a:p>
            <a:pPr marL="0" indent="0">
              <a:lnSpc>
                <a:spcPct val="150000"/>
              </a:lnSpc>
              <a:buNone/>
            </a:pPr>
            <a:r>
              <a:rPr lang="el-GR" sz="2500" b="1" dirty="0"/>
              <a:t>Εκπαιδευτικό περιεχόμενο </a:t>
            </a:r>
            <a:endParaRPr lang="en-GB" sz="2500" b="1" dirty="0"/>
          </a:p>
          <a:p>
            <a:pPr marL="0" indent="0">
              <a:buNone/>
            </a:pPr>
            <a:endParaRPr lang="en-GB" sz="2500" dirty="0"/>
          </a:p>
        </p:txBody>
      </p:sp>
      <p:sp>
        <p:nvSpPr>
          <p:cNvPr id="3" name="Content Placeholder 6">
            <a:extLst>
              <a:ext uri="{FF2B5EF4-FFF2-40B4-BE49-F238E27FC236}">
                <a16:creationId xmlns:a16="http://schemas.microsoft.com/office/drawing/2014/main" id="{583EDF34-AECA-436F-0B25-ADBB5EE77F59}"/>
              </a:ext>
            </a:extLst>
          </p:cNvPr>
          <p:cNvSpPr txBox="1">
            <a:spLocks/>
          </p:cNvSpPr>
          <p:nvPr/>
        </p:nvSpPr>
        <p:spPr>
          <a:xfrm>
            <a:off x="6413805" y="1004039"/>
            <a:ext cx="5232788" cy="466267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l-GR" sz="2500" dirty="0"/>
              <a:t>Εκφράστε με σαφήνεια την επιθυμία σας να προσφέρετε βοήθεια</a:t>
            </a:r>
          </a:p>
          <a:p>
            <a:pPr>
              <a:lnSpc>
                <a:spcPct val="150000"/>
              </a:lnSpc>
            </a:pPr>
            <a:r>
              <a:rPr lang="el-GR" sz="2500" dirty="0"/>
              <a:t>Ζητήστε άμεσα οδηγίες για να καταλάβετε για ποιον λόγο και τι είδους βοήθεια θέλει το άτομο</a:t>
            </a:r>
          </a:p>
          <a:p>
            <a:pPr>
              <a:lnSpc>
                <a:spcPct val="150000"/>
              </a:lnSpc>
            </a:pPr>
            <a:r>
              <a:rPr lang="el-GR" sz="2500" dirty="0"/>
              <a:t>Μοιραστείτε ελεύθερα την έλλειψη εμπειρίας/γνώσης σας </a:t>
            </a:r>
          </a:p>
          <a:p>
            <a:pPr>
              <a:lnSpc>
                <a:spcPct val="150000"/>
              </a:lnSpc>
            </a:pPr>
            <a:endParaRPr lang="en-GB" sz="2500" dirty="0"/>
          </a:p>
        </p:txBody>
      </p:sp>
      <p:pic>
        <p:nvPicPr>
          <p:cNvPr id="10" name="Graphic 9">
            <a:extLst>
              <a:ext uri="{FF2B5EF4-FFF2-40B4-BE49-F238E27FC236}">
                <a16:creationId xmlns:a16="http://schemas.microsoft.com/office/drawing/2014/main" id="{9ED15A84-61F7-643A-13AF-736EFBDD74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0677" y="140692"/>
            <a:ext cx="3385272" cy="431245"/>
          </a:xfrm>
          <a:prstGeom prst="rect">
            <a:avLst/>
          </a:prstGeom>
        </p:spPr>
      </p:pic>
      <p:pic>
        <p:nvPicPr>
          <p:cNvPr id="13" name="Graphic 12" descr="Graduation cap with solid fill">
            <a:extLst>
              <a:ext uri="{FF2B5EF4-FFF2-40B4-BE49-F238E27FC236}">
                <a16:creationId xmlns:a16="http://schemas.microsoft.com/office/drawing/2014/main" id="{AC6E6DE8-7B4C-4215-8CD7-1A6365AC2D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1193" y="3765095"/>
            <a:ext cx="914400" cy="914400"/>
          </a:xfrm>
          <a:prstGeom prst="rect">
            <a:avLst/>
          </a:prstGeom>
        </p:spPr>
      </p:pic>
      <p:pic>
        <p:nvPicPr>
          <p:cNvPr id="4" name="Picture 3">
            <a:extLst>
              <a:ext uri="{FF2B5EF4-FFF2-40B4-BE49-F238E27FC236}">
                <a16:creationId xmlns:a16="http://schemas.microsoft.com/office/drawing/2014/main" id="{DF61BFEA-27F6-7E02-54A4-A92FCB111C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16645" y="-2"/>
            <a:ext cx="704056" cy="768550"/>
          </a:xfrm>
          <a:prstGeom prst="rect">
            <a:avLst/>
          </a:prstGeom>
        </p:spPr>
      </p:pic>
    </p:spTree>
    <p:extLst>
      <p:ext uri="{BB962C8B-B14F-4D97-AF65-F5344CB8AC3E}">
        <p14:creationId xmlns:p14="http://schemas.microsoft.com/office/powerpoint/2010/main" val="305801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062509F-445B-DD17-F808-8B6B486C86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 y="2"/>
            <a:ext cx="6096000" cy="6858000"/>
          </a:xfrm>
          <a:prstGeom prst="rect">
            <a:avLst/>
          </a:prstGeom>
        </p:spPr>
      </p:pic>
      <p:sp>
        <p:nvSpPr>
          <p:cNvPr id="3" name="Content Placeholder 6">
            <a:extLst>
              <a:ext uri="{FF2B5EF4-FFF2-40B4-BE49-F238E27FC236}">
                <a16:creationId xmlns:a16="http://schemas.microsoft.com/office/drawing/2014/main" id="{583EDF34-AECA-436F-0B25-ADBB5EE77F59}"/>
              </a:ext>
            </a:extLst>
          </p:cNvPr>
          <p:cNvSpPr txBox="1">
            <a:spLocks/>
          </p:cNvSpPr>
          <p:nvPr/>
        </p:nvSpPr>
        <p:spPr>
          <a:xfrm>
            <a:off x="629231" y="1169985"/>
            <a:ext cx="4994329" cy="466267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l-GR" sz="2500" dirty="0"/>
              <a:t>Ζητήστε διευκρινίσεις σχετικά με τυχόν αμφιβολίες που ίσως έχετε</a:t>
            </a:r>
          </a:p>
          <a:p>
            <a:pPr>
              <a:lnSpc>
                <a:spcPct val="150000"/>
              </a:lnSpc>
            </a:pPr>
            <a:r>
              <a:rPr lang="el-GR" sz="2500" dirty="0"/>
              <a:t>Ζητήστε ανατροφοδότηση για να διαπιστώσετε αν ενεργείτε σωστά</a:t>
            </a:r>
          </a:p>
          <a:p>
            <a:pPr>
              <a:lnSpc>
                <a:spcPct val="150000"/>
              </a:lnSpc>
            </a:pPr>
            <a:r>
              <a:rPr lang="el-GR" sz="2500" dirty="0"/>
              <a:t>Αποφύγετε να είστε υπερβολικά ευχάριστοι/-</a:t>
            </a:r>
            <a:r>
              <a:rPr lang="el-GR" sz="2500" dirty="0" err="1"/>
              <a:t>ες</a:t>
            </a:r>
            <a:r>
              <a:rPr lang="el-GR" sz="2500" dirty="0"/>
              <a:t> , αντίθετα  προσφέρετε βοήθεια για τα πραγματικά εμπόδια που προκαλούνται από την αρχική διάγνωση</a:t>
            </a:r>
            <a:endParaRPr lang="en-GB" sz="2500" dirty="0"/>
          </a:p>
          <a:p>
            <a:pPr>
              <a:lnSpc>
                <a:spcPct val="150000"/>
              </a:lnSpc>
            </a:pPr>
            <a:r>
              <a:rPr lang="el-GR" sz="2500" dirty="0"/>
              <a:t>Να δείχνετε την ίδια ευαισθησία ως προς τις δυσκολίες με το άτομο</a:t>
            </a:r>
            <a:endParaRPr lang="en-GB" sz="2500" dirty="0"/>
          </a:p>
          <a:p>
            <a:pPr>
              <a:lnSpc>
                <a:spcPct val="150000"/>
              </a:lnSpc>
            </a:pPr>
            <a:endParaRPr lang="en-GB" sz="2500" dirty="0"/>
          </a:p>
        </p:txBody>
      </p:sp>
      <p:pic>
        <p:nvPicPr>
          <p:cNvPr id="10" name="Graphic 9">
            <a:extLst>
              <a:ext uri="{FF2B5EF4-FFF2-40B4-BE49-F238E27FC236}">
                <a16:creationId xmlns:a16="http://schemas.microsoft.com/office/drawing/2014/main" id="{9ED15A84-61F7-643A-13AF-736EFBDD74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0677" y="140692"/>
            <a:ext cx="3385272" cy="431245"/>
          </a:xfrm>
          <a:prstGeom prst="rect">
            <a:avLst/>
          </a:prstGeom>
        </p:spPr>
      </p:pic>
      <p:pic>
        <p:nvPicPr>
          <p:cNvPr id="4" name="Picture 3">
            <a:extLst>
              <a:ext uri="{FF2B5EF4-FFF2-40B4-BE49-F238E27FC236}">
                <a16:creationId xmlns:a16="http://schemas.microsoft.com/office/drawing/2014/main" id="{DF61BFEA-27F6-7E02-54A4-A92FCB111C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6645" y="-2"/>
            <a:ext cx="704056" cy="768550"/>
          </a:xfrm>
          <a:prstGeom prst="rect">
            <a:avLst/>
          </a:prstGeom>
        </p:spPr>
      </p:pic>
      <p:pic>
        <p:nvPicPr>
          <p:cNvPr id="14" name="Picture 13" descr="A dog reading and studying a newspaper.">
            <a:extLst>
              <a:ext uri="{FF2B5EF4-FFF2-40B4-BE49-F238E27FC236}">
                <a16:creationId xmlns:a16="http://schemas.microsoft.com/office/drawing/2014/main" id="{B734DA98-DF29-18A7-3140-93AEB821C2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1338" y="2188699"/>
            <a:ext cx="6994702" cy="4662673"/>
          </a:xfrm>
          <a:prstGeom prst="rect">
            <a:avLst/>
          </a:prstGeom>
        </p:spPr>
      </p:pic>
    </p:spTree>
    <p:extLst>
      <p:ext uri="{BB962C8B-B14F-4D97-AF65-F5344CB8AC3E}">
        <p14:creationId xmlns:p14="http://schemas.microsoft.com/office/powerpoint/2010/main" val="4134641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813C2E-1D96-96B9-B3E4-D65F37B2C4EA}"/>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84756" y="0"/>
            <a:ext cx="6096000" cy="6858000"/>
          </a:xfrm>
          <a:prstGeom prst="rect">
            <a:avLst/>
          </a:prstGeom>
        </p:spPr>
      </p:pic>
      <p:sp>
        <p:nvSpPr>
          <p:cNvPr id="6" name="Title 5">
            <a:extLst>
              <a:ext uri="{FF2B5EF4-FFF2-40B4-BE49-F238E27FC236}">
                <a16:creationId xmlns:a16="http://schemas.microsoft.com/office/drawing/2014/main" id="{E1F5A624-EB22-8FFC-2636-268A5BDD56C5}"/>
              </a:ext>
            </a:extLst>
          </p:cNvPr>
          <p:cNvSpPr>
            <a:spLocks noGrp="1"/>
          </p:cNvSpPr>
          <p:nvPr>
            <p:ph type="title"/>
          </p:nvPr>
        </p:nvSpPr>
        <p:spPr>
          <a:xfrm>
            <a:off x="732184" y="789667"/>
            <a:ext cx="4953000" cy="1325563"/>
          </a:xfrm>
        </p:spPr>
        <p:txBody>
          <a:bodyPr>
            <a:normAutofit/>
          </a:bodyPr>
          <a:lstStyle/>
          <a:p>
            <a:pPr>
              <a:lnSpc>
                <a:spcPct val="150000"/>
              </a:lnSpc>
            </a:pPr>
            <a:r>
              <a:rPr lang="el-GR" dirty="0"/>
              <a:t>Προσαρμογές</a:t>
            </a:r>
            <a:endParaRPr lang="en-GB" dirty="0"/>
          </a:p>
        </p:txBody>
      </p:sp>
      <p:sp>
        <p:nvSpPr>
          <p:cNvPr id="2" name="Content Placeholder 7">
            <a:extLst>
              <a:ext uri="{FF2B5EF4-FFF2-40B4-BE49-F238E27FC236}">
                <a16:creationId xmlns:a16="http://schemas.microsoft.com/office/drawing/2014/main" id="{7E0921B6-126D-2AFC-2EAE-A938BD357C62}"/>
              </a:ext>
            </a:extLst>
          </p:cNvPr>
          <p:cNvSpPr txBox="1">
            <a:spLocks/>
          </p:cNvSpPr>
          <p:nvPr/>
        </p:nvSpPr>
        <p:spPr>
          <a:xfrm>
            <a:off x="6337304" y="1231505"/>
            <a:ext cx="5597241" cy="6972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l-GR" sz="2400" b="1" dirty="0"/>
              <a:t>Οργανωτικές προσαρμογές:</a:t>
            </a:r>
          </a:p>
        </p:txBody>
      </p:sp>
      <p:sp>
        <p:nvSpPr>
          <p:cNvPr id="3" name="Content Placeholder 6">
            <a:extLst>
              <a:ext uri="{FF2B5EF4-FFF2-40B4-BE49-F238E27FC236}">
                <a16:creationId xmlns:a16="http://schemas.microsoft.com/office/drawing/2014/main" id="{3BD3186C-3A1A-D9FB-D2E1-E546268D88C8}"/>
              </a:ext>
            </a:extLst>
          </p:cNvPr>
          <p:cNvSpPr txBox="1">
            <a:spLocks/>
          </p:cNvSpPr>
          <p:nvPr/>
        </p:nvSpPr>
        <p:spPr>
          <a:xfrm>
            <a:off x="732183" y="2434845"/>
            <a:ext cx="5145157" cy="2434774"/>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l-GR" sz="3400" b="1" dirty="0"/>
              <a:t>Οργανωτικές προσαρμογές</a:t>
            </a:r>
          </a:p>
          <a:p>
            <a:pPr>
              <a:lnSpc>
                <a:spcPct val="150000"/>
              </a:lnSpc>
            </a:pPr>
            <a:r>
              <a:rPr lang="el-GR" sz="3400" b="1" dirty="0"/>
              <a:t>Χωρικές προσαρμογές</a:t>
            </a:r>
          </a:p>
          <a:p>
            <a:pPr>
              <a:lnSpc>
                <a:spcPct val="150000"/>
              </a:lnSpc>
            </a:pPr>
            <a:r>
              <a:rPr lang="el-GR" sz="3400" b="1" dirty="0"/>
              <a:t>Τεχνικές προσαρμογές</a:t>
            </a:r>
          </a:p>
          <a:p>
            <a:pPr>
              <a:lnSpc>
                <a:spcPct val="150000"/>
              </a:lnSpc>
            </a:pPr>
            <a:endParaRPr lang="en-GB" sz="2500" dirty="0"/>
          </a:p>
        </p:txBody>
      </p:sp>
      <p:sp>
        <p:nvSpPr>
          <p:cNvPr id="4" name="Content Placeholder 7">
            <a:extLst>
              <a:ext uri="{FF2B5EF4-FFF2-40B4-BE49-F238E27FC236}">
                <a16:creationId xmlns:a16="http://schemas.microsoft.com/office/drawing/2014/main" id="{94C2CA78-7CCA-D057-6ADD-17F6B4BCF1FD}"/>
              </a:ext>
            </a:extLst>
          </p:cNvPr>
          <p:cNvSpPr txBox="1">
            <a:spLocks/>
          </p:cNvSpPr>
          <p:nvPr/>
        </p:nvSpPr>
        <p:spPr>
          <a:xfrm>
            <a:off x="6502124" y="2063549"/>
            <a:ext cx="5019809" cy="55961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l-GR" sz="2200" dirty="0"/>
              <a:t>Δυνατότητα να παρακολουθήσουν τη διαδικασία επιμόρφωσης χωρίς να καταβάλλουν ιδιαίτερη σωματική προσπάθεια </a:t>
            </a:r>
            <a:endParaRPr lang="hr-HR" sz="2200" dirty="0"/>
          </a:p>
          <a:p>
            <a:pPr>
              <a:lnSpc>
                <a:spcPct val="150000"/>
              </a:lnSpc>
            </a:pPr>
            <a:r>
              <a:rPr lang="el-GR" sz="2200" dirty="0"/>
              <a:t>Παροχή του υλικού σε ψηφιακή μορφή </a:t>
            </a:r>
          </a:p>
          <a:p>
            <a:pPr>
              <a:lnSpc>
                <a:spcPct val="150000"/>
              </a:lnSpc>
            </a:pPr>
            <a:r>
              <a:rPr lang="el-GR" sz="2200" dirty="0"/>
              <a:t>Διαθεσιμότητα του προγράμματος και </a:t>
            </a:r>
            <a:r>
              <a:rPr lang="es-ES" sz="2200" dirty="0"/>
              <a:t>online</a:t>
            </a:r>
            <a:endParaRPr lang="en-GB" sz="2200" dirty="0"/>
          </a:p>
          <a:p>
            <a:pPr>
              <a:lnSpc>
                <a:spcPct val="150000"/>
              </a:lnSpc>
            </a:pPr>
            <a:endParaRPr lang="en-GB" sz="2500" dirty="0"/>
          </a:p>
        </p:txBody>
      </p:sp>
      <p:pic>
        <p:nvPicPr>
          <p:cNvPr id="12" name="Graphic 11">
            <a:extLst>
              <a:ext uri="{FF2B5EF4-FFF2-40B4-BE49-F238E27FC236}">
                <a16:creationId xmlns:a16="http://schemas.microsoft.com/office/drawing/2014/main" id="{4991AC7E-D91C-2208-8E41-3AFDEBBDDE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0677" y="140692"/>
            <a:ext cx="3385272" cy="431245"/>
          </a:xfrm>
          <a:prstGeom prst="rect">
            <a:avLst/>
          </a:prstGeom>
        </p:spPr>
      </p:pic>
      <p:pic>
        <p:nvPicPr>
          <p:cNvPr id="8" name="Picture 7">
            <a:extLst>
              <a:ext uri="{FF2B5EF4-FFF2-40B4-BE49-F238E27FC236}">
                <a16:creationId xmlns:a16="http://schemas.microsoft.com/office/drawing/2014/main" id="{012C7B22-082D-6620-4DB3-3CFBCF6592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6645" y="-2"/>
            <a:ext cx="704056" cy="768550"/>
          </a:xfrm>
          <a:prstGeom prst="rect">
            <a:avLst/>
          </a:prstGeom>
        </p:spPr>
      </p:pic>
    </p:spTree>
    <p:extLst>
      <p:ext uri="{BB962C8B-B14F-4D97-AF65-F5344CB8AC3E}">
        <p14:creationId xmlns:p14="http://schemas.microsoft.com/office/powerpoint/2010/main" val="3794292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813C2E-1D96-96B9-B3E4-D65F37B2C4EA}"/>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31748" y="0"/>
            <a:ext cx="6096000" cy="6858000"/>
          </a:xfrm>
          <a:prstGeom prst="rect">
            <a:avLst/>
          </a:prstGeom>
        </p:spPr>
      </p:pic>
      <p:sp>
        <p:nvSpPr>
          <p:cNvPr id="2" name="Content Placeholder 7">
            <a:extLst>
              <a:ext uri="{FF2B5EF4-FFF2-40B4-BE49-F238E27FC236}">
                <a16:creationId xmlns:a16="http://schemas.microsoft.com/office/drawing/2014/main" id="{7E0921B6-126D-2AFC-2EAE-A938BD357C62}"/>
              </a:ext>
            </a:extLst>
          </p:cNvPr>
          <p:cNvSpPr txBox="1">
            <a:spLocks/>
          </p:cNvSpPr>
          <p:nvPr/>
        </p:nvSpPr>
        <p:spPr>
          <a:xfrm>
            <a:off x="347321" y="813494"/>
            <a:ext cx="5597241" cy="6972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l-GR" sz="2400" b="1" dirty="0"/>
              <a:t>Χωρικές προσαρμογές:</a:t>
            </a:r>
          </a:p>
        </p:txBody>
      </p:sp>
      <p:sp>
        <p:nvSpPr>
          <p:cNvPr id="4" name="Content Placeholder 7">
            <a:extLst>
              <a:ext uri="{FF2B5EF4-FFF2-40B4-BE49-F238E27FC236}">
                <a16:creationId xmlns:a16="http://schemas.microsoft.com/office/drawing/2014/main" id="{94C2CA78-7CCA-D057-6ADD-17F6B4BCF1FD}"/>
              </a:ext>
            </a:extLst>
          </p:cNvPr>
          <p:cNvSpPr txBox="1">
            <a:spLocks/>
          </p:cNvSpPr>
          <p:nvPr/>
        </p:nvSpPr>
        <p:spPr>
          <a:xfrm>
            <a:off x="407334" y="1576498"/>
            <a:ext cx="5217835" cy="60949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l-GR" sz="2400" dirty="0"/>
              <a:t>Οι αίθουσες όπου θα διεξαχθεί η διδασκαλία να είναι εύκολα προσβάσιμες </a:t>
            </a:r>
          </a:p>
          <a:p>
            <a:pPr>
              <a:lnSpc>
                <a:spcPct val="150000"/>
              </a:lnSpc>
            </a:pPr>
            <a:r>
              <a:rPr lang="el-GR" sz="2400" dirty="0"/>
              <a:t>Φροντίστε να τον βοηθάτε</a:t>
            </a:r>
          </a:p>
          <a:p>
            <a:pPr>
              <a:lnSpc>
                <a:spcPct val="150000"/>
              </a:lnSpc>
            </a:pPr>
            <a:r>
              <a:rPr lang="el-GR" sz="2400" dirty="0"/>
              <a:t>Ειδικά προσαρμοσμένη τουαλέτα</a:t>
            </a:r>
            <a:endParaRPr lang="hr-HR" sz="2400" dirty="0"/>
          </a:p>
          <a:p>
            <a:pPr>
              <a:lnSpc>
                <a:spcPct val="150000"/>
              </a:lnSpc>
            </a:pPr>
            <a:r>
              <a:rPr lang="el-GR" sz="2400" dirty="0"/>
              <a:t>Επιτρέψτε τους να επιλέξουν τη θέση που επιθυμούν στην αίθουσα </a:t>
            </a:r>
          </a:p>
          <a:p>
            <a:pPr>
              <a:lnSpc>
                <a:spcPct val="150000"/>
              </a:lnSpc>
            </a:pPr>
            <a:r>
              <a:rPr lang="el-GR" sz="2400" dirty="0"/>
              <a:t>Καλός φωτισμός, καθαρός αέρας </a:t>
            </a:r>
            <a:endParaRPr lang="en-GB" sz="2400" dirty="0"/>
          </a:p>
          <a:p>
            <a:pPr>
              <a:lnSpc>
                <a:spcPct val="150000"/>
              </a:lnSpc>
            </a:pPr>
            <a:endParaRPr lang="en-GB" sz="2500" dirty="0"/>
          </a:p>
          <a:p>
            <a:pPr>
              <a:lnSpc>
                <a:spcPct val="150000"/>
              </a:lnSpc>
            </a:pPr>
            <a:endParaRPr lang="en-GB" sz="2500" dirty="0"/>
          </a:p>
        </p:txBody>
      </p:sp>
      <p:pic>
        <p:nvPicPr>
          <p:cNvPr id="12" name="Graphic 11">
            <a:extLst>
              <a:ext uri="{FF2B5EF4-FFF2-40B4-BE49-F238E27FC236}">
                <a16:creationId xmlns:a16="http://schemas.microsoft.com/office/drawing/2014/main" id="{4991AC7E-D91C-2208-8E41-3AFDEBBDDE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0677" y="140692"/>
            <a:ext cx="3385272" cy="431245"/>
          </a:xfrm>
          <a:prstGeom prst="rect">
            <a:avLst/>
          </a:prstGeom>
        </p:spPr>
      </p:pic>
      <p:pic>
        <p:nvPicPr>
          <p:cNvPr id="8" name="Picture 7">
            <a:extLst>
              <a:ext uri="{FF2B5EF4-FFF2-40B4-BE49-F238E27FC236}">
                <a16:creationId xmlns:a16="http://schemas.microsoft.com/office/drawing/2014/main" id="{012C7B22-082D-6620-4DB3-3CFBCF6592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6645" y="-2"/>
            <a:ext cx="704056" cy="768550"/>
          </a:xfrm>
          <a:prstGeom prst="rect">
            <a:avLst/>
          </a:prstGeom>
        </p:spPr>
      </p:pic>
      <p:sp>
        <p:nvSpPr>
          <p:cNvPr id="10" name="Content Placeholder 7">
            <a:extLst>
              <a:ext uri="{FF2B5EF4-FFF2-40B4-BE49-F238E27FC236}">
                <a16:creationId xmlns:a16="http://schemas.microsoft.com/office/drawing/2014/main" id="{2FBE3733-24CF-83DD-C494-C0E84251F0A2}"/>
              </a:ext>
            </a:extLst>
          </p:cNvPr>
          <p:cNvSpPr txBox="1">
            <a:spLocks/>
          </p:cNvSpPr>
          <p:nvPr/>
        </p:nvSpPr>
        <p:spPr>
          <a:xfrm>
            <a:off x="6754325" y="858439"/>
            <a:ext cx="5597241" cy="6972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l-GR" sz="2400" b="1" dirty="0"/>
              <a:t>Τεχνικές προσαρμογές:</a:t>
            </a:r>
          </a:p>
        </p:txBody>
      </p:sp>
      <p:sp>
        <p:nvSpPr>
          <p:cNvPr id="11" name="Content Placeholder 7">
            <a:extLst>
              <a:ext uri="{FF2B5EF4-FFF2-40B4-BE49-F238E27FC236}">
                <a16:creationId xmlns:a16="http://schemas.microsoft.com/office/drawing/2014/main" id="{B1BFB038-30D9-9390-F530-207CDB5A9608}"/>
              </a:ext>
            </a:extLst>
          </p:cNvPr>
          <p:cNvSpPr txBox="1">
            <a:spLocks/>
          </p:cNvSpPr>
          <p:nvPr/>
        </p:nvSpPr>
        <p:spPr>
          <a:xfrm>
            <a:off x="6733372" y="1555692"/>
            <a:ext cx="5597241" cy="13158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l-GR" sz="2400" dirty="0"/>
              <a:t>Σε συνεννόηση με τον συμμετέχοντα</a:t>
            </a:r>
            <a:endParaRPr lang="en-GB" sz="2400" dirty="0"/>
          </a:p>
          <a:p>
            <a:pPr>
              <a:lnSpc>
                <a:spcPct val="150000"/>
              </a:lnSpc>
            </a:pPr>
            <a:endParaRPr lang="en-GB" sz="2500" dirty="0"/>
          </a:p>
          <a:p>
            <a:pPr>
              <a:lnSpc>
                <a:spcPct val="150000"/>
              </a:lnSpc>
            </a:pPr>
            <a:endParaRPr lang="en-GB" sz="2500" dirty="0"/>
          </a:p>
          <a:p>
            <a:pPr>
              <a:lnSpc>
                <a:spcPct val="150000"/>
              </a:lnSpc>
            </a:pPr>
            <a:endParaRPr lang="en-GB" sz="2500" dirty="0"/>
          </a:p>
        </p:txBody>
      </p:sp>
    </p:spTree>
    <p:extLst>
      <p:ext uri="{BB962C8B-B14F-4D97-AF65-F5344CB8AC3E}">
        <p14:creationId xmlns:p14="http://schemas.microsoft.com/office/powerpoint/2010/main" val="5080780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813C2E-1D96-96B9-B3E4-D65F37B2C4EA}"/>
              </a:ext>
            </a:extLst>
          </p:cNvPr>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31748" y="0"/>
            <a:ext cx="6096000" cy="6858000"/>
          </a:xfrm>
          <a:prstGeom prst="rect">
            <a:avLst/>
          </a:prstGeom>
        </p:spPr>
      </p:pic>
      <p:sp>
        <p:nvSpPr>
          <p:cNvPr id="6" name="Title 5">
            <a:extLst>
              <a:ext uri="{FF2B5EF4-FFF2-40B4-BE49-F238E27FC236}">
                <a16:creationId xmlns:a16="http://schemas.microsoft.com/office/drawing/2014/main" id="{E1F5A624-EB22-8FFC-2636-268A5BDD56C5}"/>
              </a:ext>
            </a:extLst>
          </p:cNvPr>
          <p:cNvSpPr>
            <a:spLocks noGrp="1"/>
          </p:cNvSpPr>
          <p:nvPr>
            <p:ph type="title"/>
          </p:nvPr>
        </p:nvSpPr>
        <p:spPr>
          <a:xfrm>
            <a:off x="838199" y="632954"/>
            <a:ext cx="4953000" cy="1325563"/>
          </a:xfrm>
        </p:spPr>
        <p:txBody>
          <a:bodyPr>
            <a:normAutofit fontScale="90000"/>
          </a:bodyPr>
          <a:lstStyle/>
          <a:p>
            <a:pPr>
              <a:lnSpc>
                <a:spcPct val="150000"/>
              </a:lnSpc>
            </a:pPr>
            <a:r>
              <a:rPr lang="el-GR" dirty="0"/>
              <a:t>Μέθοδοι και τεχνικές διδασκαλίας</a:t>
            </a:r>
            <a:endParaRPr lang="en-GB" dirty="0"/>
          </a:p>
        </p:txBody>
      </p:sp>
      <p:sp>
        <p:nvSpPr>
          <p:cNvPr id="2" name="Content Placeholder 7">
            <a:extLst>
              <a:ext uri="{FF2B5EF4-FFF2-40B4-BE49-F238E27FC236}">
                <a16:creationId xmlns:a16="http://schemas.microsoft.com/office/drawing/2014/main" id="{7E0921B6-126D-2AFC-2EAE-A938BD357C62}"/>
              </a:ext>
            </a:extLst>
          </p:cNvPr>
          <p:cNvSpPr txBox="1">
            <a:spLocks/>
          </p:cNvSpPr>
          <p:nvPr/>
        </p:nvSpPr>
        <p:spPr>
          <a:xfrm>
            <a:off x="6389297" y="1106080"/>
            <a:ext cx="5802703" cy="136648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l-GR" sz="2400" b="1" dirty="0"/>
              <a:t>Μέθοδος επεξήγησης​:</a:t>
            </a:r>
          </a:p>
          <a:p>
            <a:pPr lvl="1">
              <a:lnSpc>
                <a:spcPct val="150000"/>
              </a:lnSpc>
            </a:pPr>
            <a:r>
              <a:rPr lang="en-GB" sz="2400" dirty="0">
                <a:latin typeface="Arial"/>
                <a:cs typeface="Arial"/>
              </a:rPr>
              <a:t>No accommodation is required</a:t>
            </a:r>
          </a:p>
          <a:p>
            <a:pPr>
              <a:lnSpc>
                <a:spcPct val="150000"/>
              </a:lnSpc>
            </a:pPr>
            <a:endParaRPr lang="en-GB" sz="2400" dirty="0">
              <a:latin typeface="+mj-lt"/>
            </a:endParaRPr>
          </a:p>
          <a:p>
            <a:pPr>
              <a:lnSpc>
                <a:spcPct val="150000"/>
              </a:lnSpc>
            </a:pPr>
            <a:endParaRPr lang="en-GB" sz="2500" dirty="0"/>
          </a:p>
        </p:txBody>
      </p:sp>
      <p:sp>
        <p:nvSpPr>
          <p:cNvPr id="3" name="Content Placeholder 6">
            <a:extLst>
              <a:ext uri="{FF2B5EF4-FFF2-40B4-BE49-F238E27FC236}">
                <a16:creationId xmlns:a16="http://schemas.microsoft.com/office/drawing/2014/main" id="{3BD3186C-3A1A-D9FB-D2E1-E546268D88C8}"/>
              </a:ext>
            </a:extLst>
          </p:cNvPr>
          <p:cNvSpPr txBox="1">
            <a:spLocks/>
          </p:cNvSpPr>
          <p:nvPr/>
        </p:nvSpPr>
        <p:spPr>
          <a:xfrm>
            <a:off x="838199" y="2231301"/>
            <a:ext cx="5145157" cy="229997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l-GR" sz="2500" b="1" dirty="0"/>
              <a:t>Μέθοδος επεξήγησης​</a:t>
            </a:r>
          </a:p>
          <a:p>
            <a:pPr>
              <a:lnSpc>
                <a:spcPct val="150000"/>
              </a:lnSpc>
            </a:pPr>
            <a:r>
              <a:rPr lang="el-GR" sz="2500" b="1" dirty="0"/>
              <a:t>Μέθοδος ​επίδειξης</a:t>
            </a:r>
          </a:p>
          <a:p>
            <a:pPr>
              <a:lnSpc>
                <a:spcPct val="150000"/>
              </a:lnSpc>
            </a:pPr>
            <a:r>
              <a:rPr lang="el-GR" sz="2500" b="1" dirty="0"/>
              <a:t>Μέθοδος καθοδηγούμενης διδασκαλίας</a:t>
            </a:r>
            <a:endParaRPr lang="en-GB" sz="2500" b="1" dirty="0"/>
          </a:p>
        </p:txBody>
      </p:sp>
      <p:pic>
        <p:nvPicPr>
          <p:cNvPr id="13" name="Graphic 12">
            <a:extLst>
              <a:ext uri="{FF2B5EF4-FFF2-40B4-BE49-F238E27FC236}">
                <a16:creationId xmlns:a16="http://schemas.microsoft.com/office/drawing/2014/main" id="{160251A9-1C12-073A-9405-08C68BF8EF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30677" y="140692"/>
            <a:ext cx="3385272" cy="431245"/>
          </a:xfrm>
          <a:prstGeom prst="rect">
            <a:avLst/>
          </a:prstGeom>
        </p:spPr>
      </p:pic>
      <p:pic>
        <p:nvPicPr>
          <p:cNvPr id="4" name="Picture 3">
            <a:extLst>
              <a:ext uri="{FF2B5EF4-FFF2-40B4-BE49-F238E27FC236}">
                <a16:creationId xmlns:a16="http://schemas.microsoft.com/office/drawing/2014/main" id="{59332A87-B0A6-A750-DBEF-69780C54F6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6645" y="-2"/>
            <a:ext cx="704056" cy="768550"/>
          </a:xfrm>
          <a:prstGeom prst="rect">
            <a:avLst/>
          </a:prstGeom>
        </p:spPr>
      </p:pic>
      <p:sp>
        <p:nvSpPr>
          <p:cNvPr id="7" name="Content Placeholder 7">
            <a:extLst>
              <a:ext uri="{FF2B5EF4-FFF2-40B4-BE49-F238E27FC236}">
                <a16:creationId xmlns:a16="http://schemas.microsoft.com/office/drawing/2014/main" id="{A0F01A68-A485-C106-5A68-69BDEAE916CC}"/>
              </a:ext>
            </a:extLst>
          </p:cNvPr>
          <p:cNvSpPr txBox="1">
            <a:spLocks/>
          </p:cNvSpPr>
          <p:nvPr/>
        </p:nvSpPr>
        <p:spPr>
          <a:xfrm>
            <a:off x="6389297" y="2519592"/>
            <a:ext cx="5750710" cy="13664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l-GR" sz="2400" b="1" dirty="0"/>
              <a:t>Μέθοδος ​επίδειξης:</a:t>
            </a:r>
          </a:p>
          <a:p>
            <a:pPr lvl="1">
              <a:lnSpc>
                <a:spcPct val="150000"/>
              </a:lnSpc>
            </a:pPr>
            <a:r>
              <a:rPr lang="el-GR" sz="2400" dirty="0"/>
              <a:t>Σε συνεννόηση με τους συμμετέχοντες</a:t>
            </a:r>
            <a:endParaRPr lang="en-GB" sz="2400" dirty="0"/>
          </a:p>
          <a:p>
            <a:pPr>
              <a:lnSpc>
                <a:spcPct val="150000"/>
              </a:lnSpc>
            </a:pPr>
            <a:endParaRPr lang="en-GB" sz="2400" dirty="0">
              <a:latin typeface="+mj-lt"/>
            </a:endParaRPr>
          </a:p>
          <a:p>
            <a:pPr>
              <a:lnSpc>
                <a:spcPct val="150000"/>
              </a:lnSpc>
            </a:pPr>
            <a:endParaRPr lang="en-GB" sz="2500" dirty="0"/>
          </a:p>
        </p:txBody>
      </p:sp>
      <p:sp>
        <p:nvSpPr>
          <p:cNvPr id="10" name="Content Placeholder 7">
            <a:extLst>
              <a:ext uri="{FF2B5EF4-FFF2-40B4-BE49-F238E27FC236}">
                <a16:creationId xmlns:a16="http://schemas.microsoft.com/office/drawing/2014/main" id="{6EAE614E-30DC-796B-DABC-CC913F29AD30}"/>
              </a:ext>
            </a:extLst>
          </p:cNvPr>
          <p:cNvSpPr txBox="1">
            <a:spLocks/>
          </p:cNvSpPr>
          <p:nvPr/>
        </p:nvSpPr>
        <p:spPr>
          <a:xfrm>
            <a:off x="6415293" y="4259801"/>
            <a:ext cx="6096000" cy="19324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l-GR" sz="2400" b="1" dirty="0"/>
              <a:t>Μέθοδος καθοδηγούμενης διδασκαλίας:</a:t>
            </a:r>
            <a:endParaRPr lang="en-GB" sz="2400" b="1" dirty="0"/>
          </a:p>
          <a:p>
            <a:pPr lvl="1">
              <a:lnSpc>
                <a:spcPct val="150000"/>
              </a:lnSpc>
            </a:pPr>
            <a:r>
              <a:rPr lang="el-GR" sz="2400" dirty="0"/>
              <a:t>Σε συνεννόηση με τους </a:t>
            </a:r>
          </a:p>
          <a:p>
            <a:pPr marL="457200" lvl="1" indent="0">
              <a:lnSpc>
                <a:spcPct val="150000"/>
              </a:lnSpc>
              <a:buNone/>
            </a:pPr>
            <a:r>
              <a:rPr lang="el-GR" sz="2400" dirty="0"/>
              <a:t>συμμετέχοντες</a:t>
            </a:r>
            <a:endParaRPr lang="en-GB" sz="2400" dirty="0">
              <a:latin typeface="+mj-lt"/>
            </a:endParaRPr>
          </a:p>
          <a:p>
            <a:pPr>
              <a:lnSpc>
                <a:spcPct val="150000"/>
              </a:lnSpc>
            </a:pPr>
            <a:endParaRPr lang="en-GB" sz="2500" dirty="0"/>
          </a:p>
        </p:txBody>
      </p:sp>
    </p:spTree>
    <p:extLst>
      <p:ext uri="{BB962C8B-B14F-4D97-AF65-F5344CB8AC3E}">
        <p14:creationId xmlns:p14="http://schemas.microsoft.com/office/powerpoint/2010/main" val="24404968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992775E-64D4-31FB-AF9A-C36775FBA9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68B383-5F49-2CC9-0EB8-62719A8E5976}"/>
              </a:ext>
            </a:extLst>
          </p:cNvPr>
          <p:cNvSpPr>
            <a:spLocks noGrp="1"/>
          </p:cNvSpPr>
          <p:nvPr>
            <p:ph type="title"/>
          </p:nvPr>
        </p:nvSpPr>
        <p:spPr>
          <a:xfrm>
            <a:off x="5150568" y="395346"/>
            <a:ext cx="6423660" cy="1325563"/>
          </a:xfrm>
        </p:spPr>
        <p:txBody>
          <a:bodyPr>
            <a:normAutofit fontScale="90000"/>
          </a:bodyPr>
          <a:lstStyle/>
          <a:p>
            <a:r>
              <a:rPr lang="el-GR" sz="5000" b="1" dirty="0">
                <a:latin typeface="Arial" panose="020B0604020202020204" pitchFamily="34" charset="0"/>
                <a:cs typeface="Arial" panose="020B0604020202020204" pitchFamily="34" charset="0"/>
              </a:rPr>
              <a:t>Συμμετέχοντες/-</a:t>
            </a:r>
            <a:r>
              <a:rPr lang="el-GR" sz="5000" b="1" dirty="0" err="1">
                <a:latin typeface="Arial" panose="020B0604020202020204" pitchFamily="34" charset="0"/>
                <a:cs typeface="Arial" panose="020B0604020202020204" pitchFamily="34" charset="0"/>
              </a:rPr>
              <a:t>ουσες</a:t>
            </a:r>
            <a:endParaRPr lang="en-GB" sz="5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7042836-2C82-BCB4-AF8A-5EBA374D50EC}"/>
              </a:ext>
            </a:extLst>
          </p:cNvPr>
          <p:cNvSpPr>
            <a:spLocks noGrp="1"/>
          </p:cNvSpPr>
          <p:nvPr>
            <p:ph sz="half" idx="1"/>
          </p:nvPr>
        </p:nvSpPr>
        <p:spPr>
          <a:xfrm>
            <a:off x="5150568" y="1515770"/>
            <a:ext cx="6159575" cy="5656841"/>
          </a:xfrm>
        </p:spPr>
        <p:txBody>
          <a:bodyPr>
            <a:noAutofit/>
          </a:bodyPr>
          <a:lstStyle/>
          <a:p>
            <a:pPr>
              <a:lnSpc>
                <a:spcPct val="150000"/>
              </a:lnSpc>
            </a:pPr>
            <a:r>
              <a:rPr lang="el-GR" sz="2200" dirty="0"/>
              <a:t>Μικρές ομάδες</a:t>
            </a:r>
            <a:endParaRPr lang="en-GB" sz="2200" dirty="0"/>
          </a:p>
          <a:p>
            <a:pPr>
              <a:lnSpc>
                <a:spcPct val="150000"/>
              </a:lnSpc>
            </a:pPr>
            <a:r>
              <a:rPr lang="el-GR" sz="2200" dirty="0"/>
              <a:t>Κάθε ομάδα πρέπει να επιλέξει μια συγκεκριμένη ασθένεια που ανήκει στις κινητικές διαταραχές </a:t>
            </a:r>
          </a:p>
          <a:p>
            <a:pPr>
              <a:lnSpc>
                <a:spcPct val="150000"/>
              </a:lnSpc>
            </a:pPr>
            <a:r>
              <a:rPr lang="el-GR" sz="2200" dirty="0"/>
              <a:t>Διαβάστε για την επιλεγμένη ασθένεια </a:t>
            </a:r>
          </a:p>
          <a:p>
            <a:pPr>
              <a:lnSpc>
                <a:spcPct val="150000"/>
              </a:lnSpc>
            </a:pPr>
            <a:r>
              <a:rPr lang="el-GR" sz="2200" dirty="0"/>
              <a:t>Παρουσιάστε τις πληροφορίες που συνέλλεξαν οι άλλες ομάδες</a:t>
            </a:r>
          </a:p>
          <a:p>
            <a:pPr>
              <a:lnSpc>
                <a:spcPct val="150000"/>
              </a:lnSpc>
            </a:pPr>
            <a:r>
              <a:rPr lang="el-GR" sz="2200" dirty="0"/>
              <a:t>Συζητήστε πως η ασθένεια μπορεί να επηρεάσει τη ζωή ενός πάσχοντος ατόμου </a:t>
            </a:r>
            <a:endParaRPr lang="en-GB" sz="2200" dirty="0"/>
          </a:p>
          <a:p>
            <a:pPr>
              <a:lnSpc>
                <a:spcPct val="150000"/>
              </a:lnSpc>
            </a:pPr>
            <a:endParaRPr lang="en-GB" sz="2400" dirty="0"/>
          </a:p>
          <a:p>
            <a:pPr>
              <a:lnSpc>
                <a:spcPct val="150000"/>
              </a:lnSpc>
            </a:pPr>
            <a:endParaRPr lang="en-GB" sz="2400" dirty="0"/>
          </a:p>
          <a:p>
            <a:pPr marL="0" indent="0">
              <a:buNone/>
            </a:pPr>
            <a:endParaRPr lang="en-GB" dirty="0">
              <a:latin typeface="+mj-lt"/>
            </a:endParaRPr>
          </a:p>
          <a:p>
            <a:pPr marL="0" indent="0">
              <a:buNone/>
            </a:pPr>
            <a:endParaRPr lang="en-GB" dirty="0"/>
          </a:p>
        </p:txBody>
      </p:sp>
      <p:pic>
        <p:nvPicPr>
          <p:cNvPr id="10" name="Content Placeholder 9" descr="Teamwork meeting concept. Eight people are sitting at the table and participating in the work task.">
            <a:extLst>
              <a:ext uri="{FF2B5EF4-FFF2-40B4-BE49-F238E27FC236}">
                <a16:creationId xmlns:a16="http://schemas.microsoft.com/office/drawing/2014/main" id="{DC7C7F29-B155-57D8-5E56-9A0BEE508079}"/>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rot="5400000">
            <a:off x="-1143000" y="1143000"/>
            <a:ext cx="6858000" cy="4572000"/>
          </a:xfrm>
        </p:spPr>
      </p:pic>
      <p:pic>
        <p:nvPicPr>
          <p:cNvPr id="7" name="Graphic 6">
            <a:extLst>
              <a:ext uri="{FF2B5EF4-FFF2-40B4-BE49-F238E27FC236}">
                <a16:creationId xmlns:a16="http://schemas.microsoft.com/office/drawing/2014/main" id="{1CA32F11-A3A9-8FD4-AECE-60915055B7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30677" y="140692"/>
            <a:ext cx="3385272" cy="431245"/>
          </a:xfrm>
          <a:prstGeom prst="rect">
            <a:avLst/>
          </a:prstGeom>
        </p:spPr>
      </p:pic>
      <p:pic>
        <p:nvPicPr>
          <p:cNvPr id="4" name="Picture 3">
            <a:extLst>
              <a:ext uri="{FF2B5EF4-FFF2-40B4-BE49-F238E27FC236}">
                <a16:creationId xmlns:a16="http://schemas.microsoft.com/office/drawing/2014/main" id="{BA50F972-3C9E-E1A6-99BC-DF03F61CC6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16645" y="-2"/>
            <a:ext cx="704056" cy="768550"/>
          </a:xfrm>
          <a:prstGeom prst="rect">
            <a:avLst/>
          </a:prstGeom>
        </p:spPr>
      </p:pic>
    </p:spTree>
    <p:extLst>
      <p:ext uri="{BB962C8B-B14F-4D97-AF65-F5344CB8AC3E}">
        <p14:creationId xmlns:p14="http://schemas.microsoft.com/office/powerpoint/2010/main" val="365054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heart designed and shaped from different words, the main word being &quot;Thank You&quot;.">
            <a:extLst>
              <a:ext uri="{FF2B5EF4-FFF2-40B4-BE49-F238E27FC236}">
                <a16:creationId xmlns:a16="http://schemas.microsoft.com/office/drawing/2014/main" id="{F5E159F8-442F-14E8-BBA1-1D53CF5A9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91" y="0"/>
            <a:ext cx="12246591" cy="6858000"/>
          </a:xfrm>
          <a:prstGeom prst="rect">
            <a:avLst/>
          </a:prstGeom>
        </p:spPr>
      </p:pic>
      <p:pic>
        <p:nvPicPr>
          <p:cNvPr id="6" name="Graphic 5">
            <a:extLst>
              <a:ext uri="{FF2B5EF4-FFF2-40B4-BE49-F238E27FC236}">
                <a16:creationId xmlns:a16="http://schemas.microsoft.com/office/drawing/2014/main" id="{9199741A-0B15-F10D-5F01-CA714A1AAA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0677" y="140692"/>
            <a:ext cx="3385272" cy="431245"/>
          </a:xfrm>
          <a:prstGeom prst="rect">
            <a:avLst/>
          </a:prstGeom>
        </p:spPr>
      </p:pic>
      <p:pic>
        <p:nvPicPr>
          <p:cNvPr id="2" name="Picture 1">
            <a:extLst>
              <a:ext uri="{FF2B5EF4-FFF2-40B4-BE49-F238E27FC236}">
                <a16:creationId xmlns:a16="http://schemas.microsoft.com/office/drawing/2014/main" id="{FF653685-9C1C-735C-7914-8C8A1E4AB7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6645" y="-2"/>
            <a:ext cx="704056" cy="768550"/>
          </a:xfrm>
          <a:prstGeom prst="rect">
            <a:avLst/>
          </a:prstGeom>
        </p:spPr>
      </p:pic>
    </p:spTree>
    <p:extLst>
      <p:ext uri="{BB962C8B-B14F-4D97-AF65-F5344CB8AC3E}">
        <p14:creationId xmlns:p14="http://schemas.microsoft.com/office/powerpoint/2010/main" val="3029030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813C2E-1D96-96B9-B3E4-D65F37B2C4EA}"/>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9196" y="0"/>
            <a:ext cx="6096000" cy="6858000"/>
          </a:xfrm>
          <a:prstGeom prst="rect">
            <a:avLst/>
          </a:prstGeom>
        </p:spPr>
      </p:pic>
      <p:sp>
        <p:nvSpPr>
          <p:cNvPr id="6" name="Title 5">
            <a:extLst>
              <a:ext uri="{FF2B5EF4-FFF2-40B4-BE49-F238E27FC236}">
                <a16:creationId xmlns:a16="http://schemas.microsoft.com/office/drawing/2014/main" id="{E1F5A624-EB22-8FFC-2636-268A5BDD56C5}"/>
              </a:ext>
            </a:extLst>
          </p:cNvPr>
          <p:cNvSpPr>
            <a:spLocks noGrp="1"/>
          </p:cNvSpPr>
          <p:nvPr>
            <p:ph type="title"/>
          </p:nvPr>
        </p:nvSpPr>
        <p:spPr>
          <a:xfrm>
            <a:off x="838200" y="626379"/>
            <a:ext cx="5266996" cy="1325563"/>
          </a:xfrm>
        </p:spPr>
        <p:txBody>
          <a:bodyPr>
            <a:normAutofit fontScale="90000"/>
          </a:bodyPr>
          <a:lstStyle/>
          <a:p>
            <a:pPr>
              <a:lnSpc>
                <a:spcPct val="150000"/>
              </a:lnSpc>
            </a:pPr>
            <a:r>
              <a:rPr lang="el-GR" dirty="0"/>
              <a:t>Προσάρτημα: Ασκήσεις εργαστηρίου</a:t>
            </a:r>
            <a:endParaRPr lang="en-GB" dirty="0"/>
          </a:p>
        </p:txBody>
      </p:sp>
      <p:sp>
        <p:nvSpPr>
          <p:cNvPr id="8" name="Content Placeholder 6">
            <a:extLst>
              <a:ext uri="{FF2B5EF4-FFF2-40B4-BE49-F238E27FC236}">
                <a16:creationId xmlns:a16="http://schemas.microsoft.com/office/drawing/2014/main" id="{E729FE55-3A89-1C8F-647E-4E83FF96A623}"/>
              </a:ext>
            </a:extLst>
          </p:cNvPr>
          <p:cNvSpPr>
            <a:spLocks noGrp="1"/>
          </p:cNvSpPr>
          <p:nvPr>
            <p:ph sz="half" idx="1"/>
          </p:nvPr>
        </p:nvSpPr>
        <p:spPr>
          <a:xfrm>
            <a:off x="2025557" y="2818643"/>
            <a:ext cx="3754757" cy="1166472"/>
          </a:xfrm>
        </p:spPr>
        <p:txBody>
          <a:bodyPr>
            <a:noAutofit/>
          </a:bodyPr>
          <a:lstStyle/>
          <a:p>
            <a:pPr marL="0" lvl="0" indent="0">
              <a:lnSpc>
                <a:spcPct val="150000"/>
              </a:lnSpc>
              <a:spcAft>
                <a:spcPts val="800"/>
              </a:spcAft>
              <a:buNone/>
            </a:pPr>
            <a:r>
              <a:rPr lang="en-GB" sz="2800" dirty="0">
                <a:effectLst/>
                <a:latin typeface="Verdana" panose="020B0604030504040204" pitchFamily="34" charset="0"/>
                <a:ea typeface="Calibri" panose="020F0502020204030204" pitchFamily="34" charset="0"/>
                <a:cs typeface="Times New Roman" panose="02020603050405020304" pitchFamily="18" charset="0"/>
              </a:rPr>
              <a:t>“</a:t>
            </a:r>
            <a:r>
              <a:rPr lang="el-GR" sz="2800" dirty="0" err="1">
                <a:effectLst/>
                <a:latin typeface="Verdana" panose="020B0604030504040204" pitchFamily="34" charset="0"/>
                <a:ea typeface="Calibri" panose="020F0502020204030204" pitchFamily="34" charset="0"/>
                <a:cs typeface="Times New Roman" panose="02020603050405020304" pitchFamily="18" charset="0"/>
              </a:rPr>
              <a:t>Κάν</a:t>
            </a:r>
            <a:r>
              <a:rPr lang="el-GR" sz="2800" dirty="0">
                <a:effectLst/>
                <a:latin typeface="Verdana" panose="020B0604030504040204" pitchFamily="34" charset="0"/>
                <a:ea typeface="Calibri" panose="020F0502020204030204" pitchFamily="34" charset="0"/>
                <a:cs typeface="Times New Roman" panose="02020603050405020304" pitchFamily="18" charset="0"/>
              </a:rPr>
              <a:t>' το να δουλέψει φιλαράκι</a:t>
            </a:r>
            <a:r>
              <a:rPr lang="en-GB" sz="2800" dirty="0">
                <a:effectLst/>
                <a:latin typeface="Verdana" panose="020B0604030504040204" pitchFamily="34" charset="0"/>
                <a:ea typeface="Calibri" panose="020F0502020204030204" pitchFamily="34" charset="0"/>
                <a:cs typeface="Times New Roman" panose="02020603050405020304" pitchFamily="18" charset="0"/>
              </a:rPr>
              <a:t>” </a:t>
            </a:r>
            <a:endParaRPr lang="hr-HR"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Graphic 13">
            <a:extLst>
              <a:ext uri="{FF2B5EF4-FFF2-40B4-BE49-F238E27FC236}">
                <a16:creationId xmlns:a16="http://schemas.microsoft.com/office/drawing/2014/main" id="{C9F4E494-0636-0D47-FFE5-AB270743C5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0677" y="140692"/>
            <a:ext cx="3385272" cy="431245"/>
          </a:xfrm>
          <a:prstGeom prst="rect">
            <a:avLst/>
          </a:prstGeom>
        </p:spPr>
      </p:pic>
      <p:pic>
        <p:nvPicPr>
          <p:cNvPr id="16" name="Graphic 15" descr="Customer review with solid fill">
            <a:extLst>
              <a:ext uri="{FF2B5EF4-FFF2-40B4-BE49-F238E27FC236}">
                <a16:creationId xmlns:a16="http://schemas.microsoft.com/office/drawing/2014/main" id="{8ED42CE4-8FB2-1FC3-A2E6-E1A7226B9F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3456" y="3012310"/>
            <a:ext cx="914400" cy="914400"/>
          </a:xfrm>
          <a:prstGeom prst="rect">
            <a:avLst/>
          </a:prstGeom>
        </p:spPr>
      </p:pic>
      <p:pic>
        <p:nvPicPr>
          <p:cNvPr id="3" name="Picture 2">
            <a:extLst>
              <a:ext uri="{FF2B5EF4-FFF2-40B4-BE49-F238E27FC236}">
                <a16:creationId xmlns:a16="http://schemas.microsoft.com/office/drawing/2014/main" id="{FFBDEEBC-E305-51F3-D073-F2A0FE6622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16645" y="-2"/>
            <a:ext cx="704056" cy="768550"/>
          </a:xfrm>
          <a:prstGeom prst="rect">
            <a:avLst/>
          </a:prstGeom>
        </p:spPr>
      </p:pic>
      <p:sp>
        <p:nvSpPr>
          <p:cNvPr id="2" name="TextBox 1">
            <a:extLst>
              <a:ext uri="{FF2B5EF4-FFF2-40B4-BE49-F238E27FC236}">
                <a16:creationId xmlns:a16="http://schemas.microsoft.com/office/drawing/2014/main" id="{1A4D39BA-70F8-9C1F-54DC-72A1BE4D8AAE}"/>
              </a:ext>
            </a:extLst>
          </p:cNvPr>
          <p:cNvSpPr txBox="1"/>
          <p:nvPr/>
        </p:nvSpPr>
        <p:spPr>
          <a:xfrm>
            <a:off x="6874329" y="1518557"/>
            <a:ext cx="3739242" cy="2954655"/>
          </a:xfrm>
          <a:prstGeom prst="rect">
            <a:avLst/>
          </a:prstGeom>
          <a:noFill/>
        </p:spPr>
        <p:txBody>
          <a:bodyPr wrap="square" rtlCol="0">
            <a:spAutoFit/>
          </a:bodyPr>
          <a:lstStyle/>
          <a:p>
            <a:r>
              <a:rPr lang="el-GR" sz="2400" b="1" dirty="0" err="1"/>
              <a:t>Προαπαιτούμενα</a:t>
            </a:r>
            <a:r>
              <a:rPr lang="el-GR" sz="2400" b="1" dirty="0"/>
              <a:t>: </a:t>
            </a:r>
            <a:r>
              <a:rPr lang="el-GR" sz="2400" dirty="0"/>
              <a:t>Πολλά </a:t>
            </a:r>
            <a:r>
              <a:rPr lang="el-GR" sz="2400" dirty="0" err="1"/>
              <a:t>προσβάσιμα</a:t>
            </a:r>
            <a:r>
              <a:rPr lang="el-GR" sz="2400" dirty="0"/>
              <a:t> αντικείμενα, ανεξαρτήτως σχήματος και σκοπού, τοποθετημένα σε μια επιφάνεια (τραπέζι, δάπεδο), 2 ομάδες με τον ίδιο αριθμό μελών</a:t>
            </a:r>
          </a:p>
          <a:p>
            <a:endParaRPr lang="es-ES_tradnl" b="1" dirty="0"/>
          </a:p>
        </p:txBody>
      </p:sp>
    </p:spTree>
    <p:extLst>
      <p:ext uri="{BB962C8B-B14F-4D97-AF65-F5344CB8AC3E}">
        <p14:creationId xmlns:p14="http://schemas.microsoft.com/office/powerpoint/2010/main" val="30891164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813C2E-1D96-96B9-B3E4-D65F37B2C4EA}"/>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9196" y="0"/>
            <a:ext cx="6096000" cy="6858000"/>
          </a:xfrm>
          <a:prstGeom prst="rect">
            <a:avLst/>
          </a:prstGeom>
        </p:spPr>
      </p:pic>
      <p:sp>
        <p:nvSpPr>
          <p:cNvPr id="9" name="TextBox 8">
            <a:extLst>
              <a:ext uri="{FF2B5EF4-FFF2-40B4-BE49-F238E27FC236}">
                <a16:creationId xmlns:a16="http://schemas.microsoft.com/office/drawing/2014/main" id="{9BF6A5FD-2987-0969-193D-B6B4A47AC818}"/>
              </a:ext>
            </a:extLst>
          </p:cNvPr>
          <p:cNvSpPr txBox="1"/>
          <p:nvPr/>
        </p:nvSpPr>
        <p:spPr>
          <a:xfrm>
            <a:off x="534089" y="847212"/>
            <a:ext cx="5210725" cy="5174302"/>
          </a:xfrm>
          <a:prstGeom prst="rect">
            <a:avLst/>
          </a:prstGeom>
          <a:noFill/>
        </p:spPr>
        <p:txBody>
          <a:bodyPr wrap="square" rtlCol="0">
            <a:spAutoFit/>
          </a:bodyPr>
          <a:lstStyle/>
          <a:p>
            <a:pPr>
              <a:lnSpc>
                <a:spcPct val="150000"/>
              </a:lnSpc>
            </a:pPr>
            <a:r>
              <a:rPr lang="el-GR" sz="2000" b="1" dirty="0">
                <a:latin typeface="Arial" panose="020B0604020202020204" pitchFamily="34" charset="0"/>
                <a:ea typeface="Arial" panose="020B0604020202020204" pitchFamily="34" charset="0"/>
              </a:rPr>
              <a:t>Οδηγίες: </a:t>
            </a:r>
            <a:r>
              <a:rPr lang="el-GR" sz="2000" dirty="0">
                <a:latin typeface="Arial" panose="020B0604020202020204" pitchFamily="34" charset="0"/>
                <a:ea typeface="Arial" panose="020B0604020202020204" pitchFamily="34" charset="0"/>
              </a:rPr>
              <a:t>Τοποθετήστε τα αντικείμενα σε μια επίπεδη επιφάνεια. Προετοιμάστε τον χώρο (μια άλλη επίπεδη επιφάνεια στην άλλη πλευρά της αίθουσας). Σχηματίστε δύο ομάδες ατόμων και τοποθετήστε τις σε απόσταση αναπνοής από τα διατεταγμένα αντικείμενα. Η μία ομάδα ατόμων θα έχει </a:t>
            </a:r>
            <a:r>
              <a:rPr lang="el-GR" sz="2000" dirty="0" err="1">
                <a:latin typeface="Arial" panose="020B0604020202020204" pitchFamily="34" charset="0"/>
                <a:ea typeface="Arial" panose="020B0604020202020204" pitchFamily="34" charset="0"/>
              </a:rPr>
              <a:t>ακινητοποιημένο</a:t>
            </a:r>
            <a:r>
              <a:rPr lang="el-GR" sz="2000" dirty="0">
                <a:latin typeface="Arial" panose="020B0604020202020204" pitchFamily="34" charset="0"/>
                <a:ea typeface="Arial" panose="020B0604020202020204" pitchFamily="34" charset="0"/>
              </a:rPr>
              <a:t> το κυρίαρχο χέρι τους. Η άλλη ομάδα ατόμων θα έχει </a:t>
            </a:r>
            <a:r>
              <a:rPr lang="el-GR" sz="2000" dirty="0" err="1">
                <a:latin typeface="Arial" panose="020B0604020202020204" pitchFamily="34" charset="0"/>
                <a:ea typeface="Arial" panose="020B0604020202020204" pitchFamily="34" charset="0"/>
              </a:rPr>
              <a:t>ακινητοποιημένο</a:t>
            </a:r>
            <a:r>
              <a:rPr lang="el-GR" sz="2000" dirty="0">
                <a:latin typeface="Arial" panose="020B0604020202020204" pitchFamily="34" charset="0"/>
                <a:ea typeface="Arial" panose="020B0604020202020204" pitchFamily="34" charset="0"/>
              </a:rPr>
              <a:t> το κυρίαρχο πόδι τους.</a:t>
            </a:r>
          </a:p>
          <a:p>
            <a:pPr>
              <a:lnSpc>
                <a:spcPct val="150000"/>
              </a:lnSpc>
            </a:pPr>
            <a:r>
              <a:rPr lang="en-GB" sz="2300" dirty="0">
                <a:effectLst/>
                <a:latin typeface="Arial" panose="020B0604020202020204" pitchFamily="34" charset="0"/>
                <a:ea typeface="Calibri" panose="020F0502020204030204" pitchFamily="34" charset="0"/>
                <a:cs typeface="Arial" panose="020B0604020202020204" pitchFamily="34" charset="0"/>
              </a:rPr>
              <a:t> </a:t>
            </a:r>
            <a:endParaRPr lang="en-GB" sz="2300" dirty="0">
              <a:latin typeface="Arial" panose="020B0604020202020204" pitchFamily="34" charset="0"/>
              <a:cs typeface="Arial" panose="020B0604020202020204" pitchFamily="34" charset="0"/>
            </a:endParaRPr>
          </a:p>
        </p:txBody>
      </p:sp>
      <p:pic>
        <p:nvPicPr>
          <p:cNvPr id="14" name="Graphic 13">
            <a:extLst>
              <a:ext uri="{FF2B5EF4-FFF2-40B4-BE49-F238E27FC236}">
                <a16:creationId xmlns:a16="http://schemas.microsoft.com/office/drawing/2014/main" id="{C9F4E494-0636-0D47-FFE5-AB270743C5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0677" y="140692"/>
            <a:ext cx="3385272" cy="431245"/>
          </a:xfrm>
          <a:prstGeom prst="rect">
            <a:avLst/>
          </a:prstGeom>
        </p:spPr>
      </p:pic>
      <p:pic>
        <p:nvPicPr>
          <p:cNvPr id="3" name="Picture 2">
            <a:extLst>
              <a:ext uri="{FF2B5EF4-FFF2-40B4-BE49-F238E27FC236}">
                <a16:creationId xmlns:a16="http://schemas.microsoft.com/office/drawing/2014/main" id="{FFBDEEBC-E305-51F3-D073-F2A0FE6622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6645" y="-2"/>
            <a:ext cx="704056" cy="768550"/>
          </a:xfrm>
          <a:prstGeom prst="rect">
            <a:avLst/>
          </a:prstGeom>
        </p:spPr>
      </p:pic>
      <p:sp>
        <p:nvSpPr>
          <p:cNvPr id="11" name="TextBox 10">
            <a:extLst>
              <a:ext uri="{FF2B5EF4-FFF2-40B4-BE49-F238E27FC236}">
                <a16:creationId xmlns:a16="http://schemas.microsoft.com/office/drawing/2014/main" id="{22E05EA9-BA7C-F38E-3FA0-17B0A7807ED7}"/>
              </a:ext>
            </a:extLst>
          </p:cNvPr>
          <p:cNvSpPr txBox="1"/>
          <p:nvPr/>
        </p:nvSpPr>
        <p:spPr>
          <a:xfrm>
            <a:off x="6447186" y="1685613"/>
            <a:ext cx="5210725" cy="2239844"/>
          </a:xfrm>
          <a:prstGeom prst="rect">
            <a:avLst/>
          </a:prstGeom>
          <a:noFill/>
        </p:spPr>
        <p:txBody>
          <a:bodyPr wrap="square" rtlCol="0">
            <a:spAutoFit/>
          </a:bodyPr>
          <a:lstStyle/>
          <a:p>
            <a:pPr>
              <a:lnSpc>
                <a:spcPct val="150000"/>
              </a:lnSpc>
            </a:pPr>
            <a:r>
              <a:rPr lang="el-GR" sz="2400" dirty="0">
                <a:latin typeface="Arial" panose="020B0604020202020204" pitchFamily="34" charset="0"/>
                <a:ea typeface="Arial" panose="020B0604020202020204" pitchFamily="34" charset="0"/>
              </a:rPr>
              <a:t>Η </a:t>
            </a:r>
            <a:r>
              <a:rPr lang="el-GR" sz="2400" dirty="0">
                <a:effectLst/>
                <a:latin typeface="Arial" panose="020B0604020202020204" pitchFamily="34" charset="0"/>
                <a:ea typeface="Arial" panose="020B0604020202020204" pitchFamily="34" charset="0"/>
              </a:rPr>
              <a:t>αποστολή και των δύο ομάδων είναι να μεταφέρουν όσο το δυνατόν περισσότερα αντικείμενα από τη μία πλευρά του δωματίου στην άλλη.</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1697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813C2E-1D96-96B9-B3E4-D65F37B2C4EA}"/>
              </a:ext>
            </a:extLst>
          </p:cNvPr>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0" y="0"/>
            <a:ext cx="6096000" cy="6858000"/>
          </a:xfrm>
          <a:prstGeom prst="rect">
            <a:avLst/>
          </a:prstGeom>
        </p:spPr>
      </p:pic>
      <p:sp>
        <p:nvSpPr>
          <p:cNvPr id="6" name="Title 5">
            <a:extLst>
              <a:ext uri="{FF2B5EF4-FFF2-40B4-BE49-F238E27FC236}">
                <a16:creationId xmlns:a16="http://schemas.microsoft.com/office/drawing/2014/main" id="{E1F5A624-EB22-8FFC-2636-268A5BDD56C5}"/>
              </a:ext>
            </a:extLst>
          </p:cNvPr>
          <p:cNvSpPr>
            <a:spLocks noGrp="1"/>
          </p:cNvSpPr>
          <p:nvPr>
            <p:ph type="title"/>
          </p:nvPr>
        </p:nvSpPr>
        <p:spPr>
          <a:xfrm>
            <a:off x="838200" y="1025523"/>
            <a:ext cx="4793673" cy="1325563"/>
          </a:xfrm>
        </p:spPr>
        <p:txBody>
          <a:bodyPr>
            <a:normAutofit fontScale="90000"/>
          </a:bodyPr>
          <a:lstStyle/>
          <a:p>
            <a:pPr>
              <a:lnSpc>
                <a:spcPct val="150000"/>
              </a:lnSpc>
            </a:pPr>
            <a:r>
              <a:rPr lang="el-GR" dirty="0"/>
              <a:t>Κινητικές διαταραχές</a:t>
            </a:r>
            <a:endParaRPr lang="en-GB" dirty="0"/>
          </a:p>
        </p:txBody>
      </p:sp>
      <p:sp>
        <p:nvSpPr>
          <p:cNvPr id="7" name="Content Placeholder 6">
            <a:extLst>
              <a:ext uri="{FF2B5EF4-FFF2-40B4-BE49-F238E27FC236}">
                <a16:creationId xmlns:a16="http://schemas.microsoft.com/office/drawing/2014/main" id="{EFF195AD-AEBD-627C-949D-FDE48071C9BD}"/>
              </a:ext>
            </a:extLst>
          </p:cNvPr>
          <p:cNvSpPr>
            <a:spLocks noGrp="1"/>
          </p:cNvSpPr>
          <p:nvPr>
            <p:ph sz="half" idx="1"/>
          </p:nvPr>
        </p:nvSpPr>
        <p:spPr>
          <a:xfrm>
            <a:off x="838200" y="2632815"/>
            <a:ext cx="4793673" cy="1932873"/>
          </a:xfrm>
        </p:spPr>
        <p:txBody>
          <a:bodyPr>
            <a:normAutofit fontScale="92500" lnSpcReduction="20000"/>
          </a:bodyPr>
          <a:lstStyle/>
          <a:p>
            <a:pPr marL="0" indent="0">
              <a:lnSpc>
                <a:spcPct val="150000"/>
              </a:lnSpc>
              <a:buNone/>
            </a:pPr>
            <a:r>
              <a:rPr lang="el-GR" sz="2500" dirty="0"/>
              <a:t>Διαταραχές της αδρής και λεπτής κινητικότητας και της ισορροπίας του σώματος, οι οποίες εμποδίζουν την καθημερινή λειτουργία</a:t>
            </a:r>
            <a:endParaRPr lang="en-GB" sz="2500" dirty="0"/>
          </a:p>
        </p:txBody>
      </p:sp>
      <p:sp>
        <p:nvSpPr>
          <p:cNvPr id="8" name="Content Placeholder 7">
            <a:extLst>
              <a:ext uri="{FF2B5EF4-FFF2-40B4-BE49-F238E27FC236}">
                <a16:creationId xmlns:a16="http://schemas.microsoft.com/office/drawing/2014/main" id="{56B35C03-18C6-AF17-D453-D36D04DE9E24}"/>
              </a:ext>
            </a:extLst>
          </p:cNvPr>
          <p:cNvSpPr>
            <a:spLocks noGrp="1"/>
          </p:cNvSpPr>
          <p:nvPr>
            <p:ph sz="half" idx="2"/>
          </p:nvPr>
        </p:nvSpPr>
        <p:spPr>
          <a:xfrm>
            <a:off x="6523840" y="2632815"/>
            <a:ext cx="5399473" cy="3388204"/>
          </a:xfrm>
        </p:spPr>
        <p:txBody>
          <a:bodyPr>
            <a:normAutofit fontScale="92500" lnSpcReduction="20000"/>
          </a:bodyPr>
          <a:lstStyle/>
          <a:p>
            <a:pPr>
              <a:lnSpc>
                <a:spcPct val="150000"/>
              </a:lnSpc>
            </a:pPr>
            <a:r>
              <a:rPr lang="el-GR" sz="2500" b="1" dirty="0"/>
              <a:t>ήπια κινητική δυσκινησία </a:t>
            </a:r>
          </a:p>
          <a:p>
            <a:pPr>
              <a:lnSpc>
                <a:spcPct val="150000"/>
              </a:lnSpc>
            </a:pPr>
            <a:r>
              <a:rPr lang="el-GR" sz="2500" b="1" dirty="0"/>
              <a:t>πολύ σοβαρές διαταραχές της κίνησης και της στάσης του σώματος </a:t>
            </a:r>
            <a:r>
              <a:rPr lang="el-GR" sz="2500" dirty="0"/>
              <a:t>οι οποίες απαιτούν τη συνεχή βοήθεια και φροντίδα για το άτομο</a:t>
            </a:r>
            <a:endParaRPr lang="en-GB" sz="2500" dirty="0"/>
          </a:p>
        </p:txBody>
      </p:sp>
      <p:pic>
        <p:nvPicPr>
          <p:cNvPr id="9" name="Graphic 8">
            <a:extLst>
              <a:ext uri="{FF2B5EF4-FFF2-40B4-BE49-F238E27FC236}">
                <a16:creationId xmlns:a16="http://schemas.microsoft.com/office/drawing/2014/main" id="{6289E680-5D35-352B-540C-BFD2D90239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30677" y="140692"/>
            <a:ext cx="3385272" cy="431245"/>
          </a:xfrm>
          <a:prstGeom prst="rect">
            <a:avLst/>
          </a:prstGeom>
        </p:spPr>
      </p:pic>
      <p:pic>
        <p:nvPicPr>
          <p:cNvPr id="2" name="Picture 1">
            <a:extLst>
              <a:ext uri="{FF2B5EF4-FFF2-40B4-BE49-F238E27FC236}">
                <a16:creationId xmlns:a16="http://schemas.microsoft.com/office/drawing/2014/main" id="{4CD62F1E-A226-5278-EB37-6B089CF6DA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6645" y="-2"/>
            <a:ext cx="704056" cy="768550"/>
          </a:xfrm>
          <a:prstGeom prst="rect">
            <a:avLst/>
          </a:prstGeom>
        </p:spPr>
      </p:pic>
      <p:sp>
        <p:nvSpPr>
          <p:cNvPr id="3" name="Content Placeholder 6">
            <a:extLst>
              <a:ext uri="{FF2B5EF4-FFF2-40B4-BE49-F238E27FC236}">
                <a16:creationId xmlns:a16="http://schemas.microsoft.com/office/drawing/2014/main" id="{9F34FA1B-C36B-BC96-DB87-4858D6FC8A0B}"/>
              </a:ext>
            </a:extLst>
          </p:cNvPr>
          <p:cNvSpPr txBox="1">
            <a:spLocks/>
          </p:cNvSpPr>
          <p:nvPr/>
        </p:nvSpPr>
        <p:spPr>
          <a:xfrm>
            <a:off x="6560127" y="916804"/>
            <a:ext cx="4793673" cy="13827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l-GR" sz="2500" dirty="0"/>
              <a:t>Ευρεία και ποικιλόμορφη ομάδα κινητικών δυσκολιών</a:t>
            </a:r>
            <a:r>
              <a:rPr lang="en-GB" sz="2500" dirty="0"/>
              <a:t>:</a:t>
            </a:r>
          </a:p>
        </p:txBody>
      </p:sp>
    </p:spTree>
    <p:extLst>
      <p:ext uri="{BB962C8B-B14F-4D97-AF65-F5344CB8AC3E}">
        <p14:creationId xmlns:p14="http://schemas.microsoft.com/office/powerpoint/2010/main" val="13069804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813C2E-1D96-96B9-B3E4-D65F37B2C4EA}"/>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9196" y="0"/>
            <a:ext cx="6096000" cy="6858000"/>
          </a:xfrm>
          <a:prstGeom prst="rect">
            <a:avLst/>
          </a:prstGeom>
        </p:spPr>
      </p:pic>
      <p:pic>
        <p:nvPicPr>
          <p:cNvPr id="14" name="Graphic 13">
            <a:extLst>
              <a:ext uri="{FF2B5EF4-FFF2-40B4-BE49-F238E27FC236}">
                <a16:creationId xmlns:a16="http://schemas.microsoft.com/office/drawing/2014/main" id="{C9F4E494-0636-0D47-FFE5-AB270743C5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0677" y="140692"/>
            <a:ext cx="3385272" cy="431245"/>
          </a:xfrm>
          <a:prstGeom prst="rect">
            <a:avLst/>
          </a:prstGeom>
        </p:spPr>
      </p:pic>
      <p:pic>
        <p:nvPicPr>
          <p:cNvPr id="3" name="Picture 2">
            <a:extLst>
              <a:ext uri="{FF2B5EF4-FFF2-40B4-BE49-F238E27FC236}">
                <a16:creationId xmlns:a16="http://schemas.microsoft.com/office/drawing/2014/main" id="{FFBDEEBC-E305-51F3-D073-F2A0FE6622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6645" y="-2"/>
            <a:ext cx="704056" cy="768550"/>
          </a:xfrm>
          <a:prstGeom prst="rect">
            <a:avLst/>
          </a:prstGeom>
        </p:spPr>
      </p:pic>
      <p:sp>
        <p:nvSpPr>
          <p:cNvPr id="12" name="TextBox 11">
            <a:extLst>
              <a:ext uri="{FF2B5EF4-FFF2-40B4-BE49-F238E27FC236}">
                <a16:creationId xmlns:a16="http://schemas.microsoft.com/office/drawing/2014/main" id="{39178883-A13C-5EC1-4062-F1C6E8FBF82A}"/>
              </a:ext>
            </a:extLst>
          </p:cNvPr>
          <p:cNvSpPr txBox="1"/>
          <p:nvPr/>
        </p:nvSpPr>
        <p:spPr>
          <a:xfrm>
            <a:off x="451833" y="417367"/>
            <a:ext cx="5210725" cy="6117829"/>
          </a:xfrm>
          <a:prstGeom prst="rect">
            <a:avLst/>
          </a:prstGeom>
          <a:noFill/>
        </p:spPr>
        <p:txBody>
          <a:bodyPr wrap="square" rtlCol="0">
            <a:spAutoFit/>
          </a:bodyPr>
          <a:lstStyle/>
          <a:p>
            <a:pPr>
              <a:lnSpc>
                <a:spcPct val="150000"/>
              </a:lnSpc>
              <a:spcAft>
                <a:spcPts val="800"/>
              </a:spcAft>
            </a:pPr>
            <a:r>
              <a:rPr lang="el-GR" sz="2400" b="1" dirty="0">
                <a:latin typeface="Arial" panose="020B0604020202020204" pitchFamily="34" charset="0"/>
                <a:ea typeface="Arial" panose="020B0604020202020204" pitchFamily="34" charset="0"/>
              </a:rPr>
              <a:t>Σκοπός της άσκησης:</a:t>
            </a:r>
            <a:r>
              <a:rPr lang="el-GR" sz="2400" b="1" spc="-35" dirty="0">
                <a:latin typeface="Arial" panose="020B0604020202020204" pitchFamily="34" charset="0"/>
                <a:ea typeface="Arial" panose="020B0604020202020204" pitchFamily="34" charset="0"/>
              </a:rPr>
              <a:t> </a:t>
            </a:r>
            <a:r>
              <a:rPr lang="el-GR" sz="2400" dirty="0">
                <a:latin typeface="Arial" panose="020B0604020202020204" pitchFamily="34" charset="0"/>
                <a:ea typeface="Arial" panose="020B0604020202020204" pitchFamily="34" charset="0"/>
              </a:rPr>
              <a:t>Οι προκλήσεις της ζωής που αντιμετωπίζουν τα άτομα με κινητικές δυσκολίες δεν διαφέρουν από εκείνες που αντιμετωπίζουν τα άτομα χωρίς κινητικές δυσκολίες. Η διαφορά μεταξύ τους έγκειται μόνο στον τρόπο με τον οποίο εκτελούν ορισμένες εργασίες. Όταν υπάρχει ανάγκη, «δανείστε» τους το χέρι ή το πόδι σας.</a:t>
            </a:r>
          </a:p>
        </p:txBody>
      </p:sp>
    </p:spTree>
    <p:extLst>
      <p:ext uri="{BB962C8B-B14F-4D97-AF65-F5344CB8AC3E}">
        <p14:creationId xmlns:p14="http://schemas.microsoft.com/office/powerpoint/2010/main" val="11270499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813C2E-1D96-96B9-B3E4-D65F37B2C4EA}"/>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31748" y="0"/>
            <a:ext cx="6096000" cy="6858000"/>
          </a:xfrm>
          <a:prstGeom prst="rect">
            <a:avLst/>
          </a:prstGeom>
        </p:spPr>
      </p:pic>
      <p:sp>
        <p:nvSpPr>
          <p:cNvPr id="6" name="Title 5">
            <a:extLst>
              <a:ext uri="{FF2B5EF4-FFF2-40B4-BE49-F238E27FC236}">
                <a16:creationId xmlns:a16="http://schemas.microsoft.com/office/drawing/2014/main" id="{E1F5A624-EB22-8FFC-2636-268A5BDD56C5}"/>
              </a:ext>
            </a:extLst>
          </p:cNvPr>
          <p:cNvSpPr>
            <a:spLocks noGrp="1"/>
          </p:cNvSpPr>
          <p:nvPr>
            <p:ph type="title"/>
          </p:nvPr>
        </p:nvSpPr>
        <p:spPr>
          <a:xfrm>
            <a:off x="430167" y="384273"/>
            <a:ext cx="5289550" cy="1325563"/>
          </a:xfrm>
        </p:spPr>
        <p:txBody>
          <a:bodyPr>
            <a:normAutofit fontScale="90000"/>
          </a:bodyPr>
          <a:lstStyle/>
          <a:p>
            <a:pPr>
              <a:lnSpc>
                <a:spcPct val="150000"/>
              </a:lnSpc>
            </a:pPr>
            <a:r>
              <a:rPr lang="el-GR" dirty="0"/>
              <a:t>Προσάρτημα: Ασκήσεις εργαστηρίου</a:t>
            </a:r>
            <a:endParaRPr lang="en-GB" dirty="0"/>
          </a:p>
        </p:txBody>
      </p:sp>
      <p:sp>
        <p:nvSpPr>
          <p:cNvPr id="2" name="Content Placeholder 7">
            <a:extLst>
              <a:ext uri="{FF2B5EF4-FFF2-40B4-BE49-F238E27FC236}">
                <a16:creationId xmlns:a16="http://schemas.microsoft.com/office/drawing/2014/main" id="{7E0921B6-126D-2AFC-2EAE-A938BD357C62}"/>
              </a:ext>
            </a:extLst>
          </p:cNvPr>
          <p:cNvSpPr txBox="1">
            <a:spLocks/>
          </p:cNvSpPr>
          <p:nvPr/>
        </p:nvSpPr>
        <p:spPr>
          <a:xfrm>
            <a:off x="6549312" y="1698401"/>
            <a:ext cx="5233385" cy="44725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Aft>
                <a:spcPts val="800"/>
              </a:spcAft>
              <a:buNone/>
            </a:pPr>
            <a:r>
              <a:rPr lang="el-GR" sz="2400" b="1" dirty="0"/>
              <a:t>Οδηγίες: </a:t>
            </a:r>
            <a:r>
              <a:rPr lang="el-GR" sz="2400" dirty="0">
                <a:effectLst/>
                <a:latin typeface="Arial" panose="020B0604020202020204" pitchFamily="34" charset="0"/>
                <a:ea typeface="Arial" panose="020B0604020202020204" pitchFamily="34" charset="0"/>
              </a:rPr>
              <a:t>Σε ένα άτομο ανατίθεται η εκτέλεση μιας ενέργειας (να πιει ένα ποτήρι νερό, να διαβάσει ένα κείμενο, να γράψει σε χαρτί με </a:t>
            </a:r>
            <a:r>
              <a:rPr lang="el-GR" sz="2400" dirty="0" err="1">
                <a:effectLst/>
                <a:latin typeface="Arial" panose="020B0604020202020204" pitchFamily="34" charset="0"/>
                <a:ea typeface="Arial" panose="020B0604020202020204" pitchFamily="34" charset="0"/>
              </a:rPr>
              <a:t>στιλό</a:t>
            </a:r>
            <a:r>
              <a:rPr lang="el-GR" sz="2400" dirty="0">
                <a:effectLst/>
                <a:latin typeface="Arial" panose="020B0604020202020204" pitchFamily="34" charset="0"/>
                <a:ea typeface="Arial" panose="020B0604020202020204" pitchFamily="34" charset="0"/>
              </a:rPr>
              <a:t> ή να γράψει ένα κείμενο στον υπολογιστή κ.λπ.). </a:t>
            </a:r>
            <a:endParaRPr lang="en-GB" sz="2400" b="1" dirty="0"/>
          </a:p>
        </p:txBody>
      </p:sp>
      <p:sp>
        <p:nvSpPr>
          <p:cNvPr id="9" name="TextBox 8">
            <a:extLst>
              <a:ext uri="{FF2B5EF4-FFF2-40B4-BE49-F238E27FC236}">
                <a16:creationId xmlns:a16="http://schemas.microsoft.com/office/drawing/2014/main" id="{9BF6A5FD-2987-0969-193D-B6B4A47AC818}"/>
              </a:ext>
            </a:extLst>
          </p:cNvPr>
          <p:cNvSpPr txBox="1"/>
          <p:nvPr/>
        </p:nvSpPr>
        <p:spPr>
          <a:xfrm>
            <a:off x="6549312" y="934386"/>
            <a:ext cx="5443878" cy="598177"/>
          </a:xfrm>
          <a:prstGeom prst="rect">
            <a:avLst/>
          </a:prstGeom>
          <a:noFill/>
        </p:spPr>
        <p:txBody>
          <a:bodyPr wrap="square" rtlCol="0">
            <a:spAutoFit/>
          </a:bodyPr>
          <a:lstStyle/>
          <a:p>
            <a:pPr>
              <a:lnSpc>
                <a:spcPct val="150000"/>
              </a:lnSpc>
            </a:pPr>
            <a:r>
              <a:rPr lang="el-GR" sz="2500" b="1" dirty="0" err="1">
                <a:latin typeface="Arial" panose="020B0604020202020204" pitchFamily="34" charset="0"/>
                <a:cs typeface="Arial" panose="020B0604020202020204" pitchFamily="34" charset="0"/>
              </a:rPr>
              <a:t>Προαπαιτούμενα</a:t>
            </a:r>
            <a:r>
              <a:rPr lang="en-GB" sz="2500" b="1" dirty="0">
                <a:latin typeface="Arial" panose="020B0604020202020204" pitchFamily="34" charset="0"/>
                <a:cs typeface="Arial" panose="020B0604020202020204" pitchFamily="34" charset="0"/>
              </a:rPr>
              <a:t>: </a:t>
            </a:r>
            <a:r>
              <a:rPr lang="el-GR" sz="2500" dirty="0">
                <a:latin typeface="Arial" panose="020B0604020202020204" pitchFamily="34" charset="0"/>
                <a:cs typeface="Arial" panose="020B0604020202020204" pitchFamily="34" charset="0"/>
              </a:rPr>
              <a:t>δύο άτομα</a:t>
            </a:r>
            <a:endParaRPr lang="en-GB" sz="2500" dirty="0">
              <a:latin typeface="Arial" panose="020B0604020202020204" pitchFamily="34" charset="0"/>
              <a:cs typeface="Arial" panose="020B0604020202020204" pitchFamily="34" charset="0"/>
            </a:endParaRPr>
          </a:p>
        </p:txBody>
      </p:sp>
      <p:pic>
        <p:nvPicPr>
          <p:cNvPr id="10" name="Graphic 9">
            <a:extLst>
              <a:ext uri="{FF2B5EF4-FFF2-40B4-BE49-F238E27FC236}">
                <a16:creationId xmlns:a16="http://schemas.microsoft.com/office/drawing/2014/main" id="{56BC5A41-CEA1-D457-0CBD-1654C9AD15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0677" y="140692"/>
            <a:ext cx="3385272" cy="431245"/>
          </a:xfrm>
          <a:prstGeom prst="rect">
            <a:avLst/>
          </a:prstGeom>
        </p:spPr>
      </p:pic>
      <p:sp>
        <p:nvSpPr>
          <p:cNvPr id="11" name="Content Placeholder 6">
            <a:extLst>
              <a:ext uri="{FF2B5EF4-FFF2-40B4-BE49-F238E27FC236}">
                <a16:creationId xmlns:a16="http://schemas.microsoft.com/office/drawing/2014/main" id="{02344B27-00F6-639F-7ACC-99B84E48DCA1}"/>
              </a:ext>
            </a:extLst>
          </p:cNvPr>
          <p:cNvSpPr txBox="1">
            <a:spLocks/>
          </p:cNvSpPr>
          <p:nvPr/>
        </p:nvSpPr>
        <p:spPr>
          <a:xfrm>
            <a:off x="2025557" y="2557389"/>
            <a:ext cx="3058237" cy="8053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Aft>
                <a:spcPts val="800"/>
              </a:spcAft>
              <a:buFont typeface="Arial" panose="020B0604020202020204" pitchFamily="34" charset="0"/>
              <a:buNone/>
            </a:pPr>
            <a:r>
              <a:rPr lang="en-GB" sz="2800" dirty="0">
                <a:latin typeface="Verdana" panose="020B0604030504040204" pitchFamily="34" charset="0"/>
                <a:ea typeface="Calibri" panose="020F0502020204030204" pitchFamily="34" charset="0"/>
                <a:cs typeface="Times New Roman" panose="02020603050405020304" pitchFamily="18" charset="0"/>
              </a:rPr>
              <a:t>“</a:t>
            </a:r>
            <a:r>
              <a:rPr lang="el-GR" sz="2800" dirty="0" err="1">
                <a:latin typeface="Verdana" panose="020B0604030504040204" pitchFamily="34" charset="0"/>
                <a:ea typeface="Calibri" panose="020F0502020204030204" pitchFamily="34" charset="0"/>
                <a:cs typeface="Times New Roman" panose="02020603050405020304" pitchFamily="18" charset="0"/>
              </a:rPr>
              <a:t>Κόφ’το</a:t>
            </a:r>
            <a:r>
              <a:rPr lang="en-GB" sz="2800" dirty="0">
                <a:latin typeface="Verdana" panose="020B0604030504040204" pitchFamily="34" charset="0"/>
                <a:ea typeface="Calibri" panose="020F0502020204030204" pitchFamily="34" charset="0"/>
                <a:cs typeface="Times New Roman" panose="02020603050405020304" pitchFamily="18" charset="0"/>
              </a:rPr>
              <a:t>” </a:t>
            </a:r>
            <a:endParaRPr lang="hr-HR" sz="2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2" name="Graphic 11" descr="Customer review with solid fill">
            <a:extLst>
              <a:ext uri="{FF2B5EF4-FFF2-40B4-BE49-F238E27FC236}">
                <a16:creationId xmlns:a16="http://schemas.microsoft.com/office/drawing/2014/main" id="{C290F0C9-BEFF-26A3-A37F-835F510A553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3456" y="2502864"/>
            <a:ext cx="914400" cy="914400"/>
          </a:xfrm>
          <a:prstGeom prst="rect">
            <a:avLst/>
          </a:prstGeom>
        </p:spPr>
      </p:pic>
      <p:pic>
        <p:nvPicPr>
          <p:cNvPr id="3" name="Picture 2">
            <a:extLst>
              <a:ext uri="{FF2B5EF4-FFF2-40B4-BE49-F238E27FC236}">
                <a16:creationId xmlns:a16="http://schemas.microsoft.com/office/drawing/2014/main" id="{49DCF8CF-1EE2-4606-0361-A80237ACE8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16645" y="-2"/>
            <a:ext cx="704056" cy="768550"/>
          </a:xfrm>
          <a:prstGeom prst="rect">
            <a:avLst/>
          </a:prstGeom>
        </p:spPr>
      </p:pic>
    </p:spTree>
    <p:extLst>
      <p:ext uri="{BB962C8B-B14F-4D97-AF65-F5344CB8AC3E}">
        <p14:creationId xmlns:p14="http://schemas.microsoft.com/office/powerpoint/2010/main" val="452911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813C2E-1D96-96B9-B3E4-D65F37B2C4EA}"/>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31748" y="0"/>
            <a:ext cx="6096000" cy="6858000"/>
          </a:xfrm>
          <a:prstGeom prst="rect">
            <a:avLst/>
          </a:prstGeom>
        </p:spPr>
      </p:pic>
      <p:sp>
        <p:nvSpPr>
          <p:cNvPr id="9" name="TextBox 8">
            <a:extLst>
              <a:ext uri="{FF2B5EF4-FFF2-40B4-BE49-F238E27FC236}">
                <a16:creationId xmlns:a16="http://schemas.microsoft.com/office/drawing/2014/main" id="{9BF6A5FD-2987-0969-193D-B6B4A47AC818}"/>
              </a:ext>
            </a:extLst>
          </p:cNvPr>
          <p:cNvSpPr txBox="1"/>
          <p:nvPr/>
        </p:nvSpPr>
        <p:spPr>
          <a:xfrm>
            <a:off x="367172" y="768548"/>
            <a:ext cx="5443878" cy="3901837"/>
          </a:xfrm>
          <a:prstGeom prst="rect">
            <a:avLst/>
          </a:prstGeom>
          <a:noFill/>
        </p:spPr>
        <p:txBody>
          <a:bodyPr wrap="square" rtlCol="0">
            <a:spAutoFit/>
          </a:bodyPr>
          <a:lstStyle/>
          <a:p>
            <a:pPr>
              <a:lnSpc>
                <a:spcPct val="150000"/>
              </a:lnSpc>
            </a:pPr>
            <a:r>
              <a:rPr lang="el-GR" sz="2400" dirty="0">
                <a:effectLst/>
                <a:latin typeface="Arial" panose="020B0604020202020204" pitchFamily="34" charset="0"/>
                <a:ea typeface="Arial" panose="020B0604020202020204" pitchFamily="34" charset="0"/>
              </a:rPr>
              <a:t>Σε ένα άλλο άτομο ανατίθεται η αποστολή να διαταράξει σωματικά το άτομο που εκτελεί τη δραστηριότητα (σπρώχνοντάς το, γαργαλώντας το, παρεμποδίζοντας την οπτική του, πιάνοντας ένα μέρος του σώματός του, σκουντώντας το κ.λπ.)</a:t>
            </a:r>
            <a:endParaRPr lang="en-GB" sz="2300" dirty="0">
              <a:latin typeface="Arial" panose="020B0604020202020204" pitchFamily="34" charset="0"/>
              <a:cs typeface="Arial" panose="020B0604020202020204" pitchFamily="34" charset="0"/>
            </a:endParaRPr>
          </a:p>
        </p:txBody>
      </p:sp>
      <p:pic>
        <p:nvPicPr>
          <p:cNvPr id="10" name="Graphic 9">
            <a:extLst>
              <a:ext uri="{FF2B5EF4-FFF2-40B4-BE49-F238E27FC236}">
                <a16:creationId xmlns:a16="http://schemas.microsoft.com/office/drawing/2014/main" id="{56BC5A41-CEA1-D457-0CBD-1654C9AD15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0677" y="140692"/>
            <a:ext cx="3385272" cy="431245"/>
          </a:xfrm>
          <a:prstGeom prst="rect">
            <a:avLst/>
          </a:prstGeom>
        </p:spPr>
      </p:pic>
      <p:pic>
        <p:nvPicPr>
          <p:cNvPr id="3" name="Picture 2">
            <a:extLst>
              <a:ext uri="{FF2B5EF4-FFF2-40B4-BE49-F238E27FC236}">
                <a16:creationId xmlns:a16="http://schemas.microsoft.com/office/drawing/2014/main" id="{49DCF8CF-1EE2-4606-0361-A80237ACE8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6645" y="-2"/>
            <a:ext cx="704056" cy="768550"/>
          </a:xfrm>
          <a:prstGeom prst="rect">
            <a:avLst/>
          </a:prstGeom>
        </p:spPr>
      </p:pic>
      <p:sp>
        <p:nvSpPr>
          <p:cNvPr id="4" name="TextBox 3">
            <a:extLst>
              <a:ext uri="{FF2B5EF4-FFF2-40B4-BE49-F238E27FC236}">
                <a16:creationId xmlns:a16="http://schemas.microsoft.com/office/drawing/2014/main" id="{00D16948-FE22-A5C0-7228-4283148DBEE8}"/>
              </a:ext>
            </a:extLst>
          </p:cNvPr>
          <p:cNvSpPr txBox="1"/>
          <p:nvPr/>
        </p:nvSpPr>
        <p:spPr>
          <a:xfrm>
            <a:off x="6472531" y="872178"/>
            <a:ext cx="5127171" cy="5113644"/>
          </a:xfrm>
          <a:prstGeom prst="rect">
            <a:avLst/>
          </a:prstGeom>
          <a:noFill/>
        </p:spPr>
        <p:txBody>
          <a:bodyPr wrap="square" rtlCol="0">
            <a:spAutoFit/>
          </a:bodyPr>
          <a:lstStyle/>
          <a:p>
            <a:pPr>
              <a:lnSpc>
                <a:spcPct val="150000"/>
              </a:lnSpc>
            </a:pPr>
            <a:r>
              <a:rPr lang="el-GR" sz="2000" dirty="0">
                <a:latin typeface="Arial" panose="020B0604020202020204" pitchFamily="34" charset="0"/>
                <a:cs typeface="Arial" panose="020B0604020202020204" pitchFamily="34" charset="0"/>
              </a:rPr>
              <a:t>Σκοπός της άσκησης: Τα ποικίλα συμπτώματα που συνοδεύουν τις κινητικές διαταραχές είναι συχνά απρόβλεπτα και πολύ ενοχλητικά.</a:t>
            </a:r>
          </a:p>
          <a:p>
            <a:pPr>
              <a:lnSpc>
                <a:spcPct val="150000"/>
              </a:lnSpc>
            </a:pPr>
            <a:r>
              <a:rPr lang="el-GR" sz="2000" dirty="0">
                <a:latin typeface="Arial" panose="020B0604020202020204" pitchFamily="34" charset="0"/>
                <a:cs typeface="Arial" panose="020B0604020202020204" pitchFamily="34" charset="0"/>
              </a:rPr>
              <a:t>Η επιτυχής ολοκλήρωση μιας δραστηριότητας περιορίζεται συχνά από την αδυναμία ελέγχου των κινήσεων του ατόμου. Τέτοιες καταστάσεις αποτελούν καθημερινή ρουτίνα για τα άτομα αυτά. Μην τους δίνετε μεγαλύτερη προσοχή από όση τους δίνουν τα ίδια τα άτομα.</a:t>
            </a:r>
            <a:endParaRPr lang="es-ES_tradnl"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2268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813C2E-1D96-96B9-B3E4-D65F37B2C4EA}"/>
              </a:ext>
            </a:extLst>
          </p:cNvPr>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0" y="0"/>
            <a:ext cx="6096000" cy="6858000"/>
          </a:xfrm>
          <a:prstGeom prst="rect">
            <a:avLst/>
          </a:prstGeom>
        </p:spPr>
      </p:pic>
      <p:sp>
        <p:nvSpPr>
          <p:cNvPr id="6" name="Title 5">
            <a:extLst>
              <a:ext uri="{FF2B5EF4-FFF2-40B4-BE49-F238E27FC236}">
                <a16:creationId xmlns:a16="http://schemas.microsoft.com/office/drawing/2014/main" id="{E1F5A624-EB22-8FFC-2636-268A5BDD56C5}"/>
              </a:ext>
            </a:extLst>
          </p:cNvPr>
          <p:cNvSpPr>
            <a:spLocks noGrp="1"/>
          </p:cNvSpPr>
          <p:nvPr>
            <p:ph type="title"/>
          </p:nvPr>
        </p:nvSpPr>
        <p:spPr>
          <a:xfrm>
            <a:off x="843978" y="768548"/>
            <a:ext cx="4595191" cy="1325563"/>
          </a:xfrm>
        </p:spPr>
        <p:txBody>
          <a:bodyPr>
            <a:normAutofit/>
          </a:bodyPr>
          <a:lstStyle/>
          <a:p>
            <a:pPr>
              <a:lnSpc>
                <a:spcPct val="150000"/>
              </a:lnSpc>
            </a:pPr>
            <a:r>
              <a:rPr lang="el-GR" dirty="0"/>
              <a:t>Κατηγοριοποίηση</a:t>
            </a:r>
            <a:endParaRPr lang="en-GB" dirty="0"/>
          </a:p>
        </p:txBody>
      </p:sp>
      <p:sp>
        <p:nvSpPr>
          <p:cNvPr id="7" name="Content Placeholder 6">
            <a:extLst>
              <a:ext uri="{FF2B5EF4-FFF2-40B4-BE49-F238E27FC236}">
                <a16:creationId xmlns:a16="http://schemas.microsoft.com/office/drawing/2014/main" id="{EFF195AD-AEBD-627C-949D-FDE48071C9BD}"/>
              </a:ext>
            </a:extLst>
          </p:cNvPr>
          <p:cNvSpPr>
            <a:spLocks noGrp="1"/>
          </p:cNvSpPr>
          <p:nvPr>
            <p:ph sz="half" idx="1"/>
          </p:nvPr>
        </p:nvSpPr>
        <p:spPr>
          <a:xfrm>
            <a:off x="830943" y="2248188"/>
            <a:ext cx="4793673" cy="1932873"/>
          </a:xfrm>
        </p:spPr>
        <p:txBody>
          <a:bodyPr>
            <a:normAutofit fontScale="92500"/>
          </a:bodyPr>
          <a:lstStyle/>
          <a:p>
            <a:pPr marL="0" indent="0">
              <a:lnSpc>
                <a:spcPct val="150000"/>
              </a:lnSpc>
              <a:buNone/>
            </a:pPr>
            <a:r>
              <a:rPr lang="el-GR" sz="2500" dirty="0"/>
              <a:t>Οι κινητικές διαταραχές χωρίζονται σε τέσσερις κατηγορίες ανάλογα με την αιτία της διαταραχής</a:t>
            </a:r>
            <a:endParaRPr lang="en-GB" sz="2500" dirty="0"/>
          </a:p>
        </p:txBody>
      </p:sp>
      <p:sp>
        <p:nvSpPr>
          <p:cNvPr id="8" name="Content Placeholder 7">
            <a:extLst>
              <a:ext uri="{FF2B5EF4-FFF2-40B4-BE49-F238E27FC236}">
                <a16:creationId xmlns:a16="http://schemas.microsoft.com/office/drawing/2014/main" id="{56B35C03-18C6-AF17-D453-D36D04DE9E24}"/>
              </a:ext>
            </a:extLst>
          </p:cNvPr>
          <p:cNvSpPr>
            <a:spLocks noGrp="1"/>
          </p:cNvSpPr>
          <p:nvPr>
            <p:ph sz="half" idx="2"/>
          </p:nvPr>
        </p:nvSpPr>
        <p:spPr>
          <a:xfrm>
            <a:off x="6390626" y="2248188"/>
            <a:ext cx="5801374" cy="3430710"/>
          </a:xfrm>
        </p:spPr>
        <p:txBody>
          <a:bodyPr>
            <a:normAutofit fontScale="92500"/>
          </a:bodyPr>
          <a:lstStyle/>
          <a:p>
            <a:pPr marL="342900" lvl="0" indent="-342900">
              <a:spcBef>
                <a:spcPts val="1535"/>
              </a:spcBef>
              <a:spcAft>
                <a:spcPts val="0"/>
              </a:spcAft>
              <a:buSzPts val="1800"/>
              <a:buFont typeface="Arial" panose="020B0604020202020204" pitchFamily="34" charset="0"/>
              <a:buChar char="•"/>
              <a:tabLst>
                <a:tab pos="6380480" algn="l"/>
                <a:tab pos="6381115" algn="l"/>
              </a:tabLst>
            </a:pPr>
            <a:r>
              <a:rPr lang="el-GR" sz="2600" b="1" dirty="0">
                <a:effectLst/>
                <a:latin typeface="Arial" panose="020B0604020202020204" pitchFamily="34" charset="0"/>
                <a:ea typeface="Arial" panose="020B0604020202020204" pitchFamily="34" charset="0"/>
              </a:rPr>
              <a:t>Διαταραχές του κινητικού συστήματος</a:t>
            </a:r>
            <a:endParaRPr lang="el-GR" sz="2600" dirty="0">
              <a:effectLst/>
              <a:latin typeface="Arial" panose="020B0604020202020204" pitchFamily="34" charset="0"/>
              <a:ea typeface="Arial" panose="020B0604020202020204" pitchFamily="34" charset="0"/>
            </a:endParaRPr>
          </a:p>
          <a:p>
            <a:pPr marL="342900" lvl="0" indent="-342900">
              <a:spcBef>
                <a:spcPts val="1535"/>
              </a:spcBef>
              <a:spcAft>
                <a:spcPts val="0"/>
              </a:spcAft>
              <a:buSzPts val="1800"/>
              <a:buFont typeface="Arial" panose="020B0604020202020204" pitchFamily="34" charset="0"/>
              <a:buChar char="•"/>
              <a:tabLst>
                <a:tab pos="6380480" algn="l"/>
                <a:tab pos="6381115" algn="l"/>
              </a:tabLst>
            </a:pPr>
            <a:r>
              <a:rPr lang="el-GR" sz="2600" b="1" dirty="0">
                <a:effectLst/>
                <a:latin typeface="Arial" panose="020B0604020202020204" pitchFamily="34" charset="0"/>
                <a:ea typeface="Arial" panose="020B0604020202020204" pitchFamily="34" charset="0"/>
              </a:rPr>
              <a:t>Διαταραχές του κεντρικού νευρικού συστήματος</a:t>
            </a:r>
            <a:endParaRPr lang="el-GR" sz="2600" dirty="0">
              <a:effectLst/>
              <a:latin typeface="Arial" panose="020B0604020202020204" pitchFamily="34" charset="0"/>
              <a:ea typeface="Arial" panose="020B0604020202020204" pitchFamily="34" charset="0"/>
            </a:endParaRPr>
          </a:p>
          <a:p>
            <a:pPr marL="342900" lvl="0" indent="-342900">
              <a:spcBef>
                <a:spcPts val="1535"/>
              </a:spcBef>
              <a:spcAft>
                <a:spcPts val="0"/>
              </a:spcAft>
              <a:buSzPts val="1800"/>
              <a:buFont typeface="Arial" panose="020B0604020202020204" pitchFamily="34" charset="0"/>
              <a:buChar char="•"/>
              <a:tabLst>
                <a:tab pos="6380480" algn="l"/>
                <a:tab pos="6381115" algn="l"/>
              </a:tabLst>
            </a:pPr>
            <a:r>
              <a:rPr lang="el-GR" sz="2600" b="1" dirty="0">
                <a:effectLst/>
                <a:latin typeface="Arial" panose="020B0604020202020204" pitchFamily="34" charset="0"/>
                <a:ea typeface="Arial" panose="020B0604020202020204" pitchFamily="34" charset="0"/>
              </a:rPr>
              <a:t>Διαταραχές του περιφερειακού νευρικού συστήματος</a:t>
            </a:r>
            <a:endParaRPr lang="el-GR" sz="2600" dirty="0">
              <a:effectLst/>
              <a:latin typeface="Arial" panose="020B0604020202020204" pitchFamily="34" charset="0"/>
              <a:ea typeface="Arial" panose="020B0604020202020204" pitchFamily="34" charset="0"/>
            </a:endParaRPr>
          </a:p>
          <a:p>
            <a:pPr marL="342900" lvl="0" indent="-342900">
              <a:spcBef>
                <a:spcPts val="1535"/>
              </a:spcBef>
              <a:spcAft>
                <a:spcPts val="0"/>
              </a:spcAft>
              <a:buSzPts val="1800"/>
              <a:buFont typeface="Arial" panose="020B0604020202020204" pitchFamily="34" charset="0"/>
              <a:buChar char="•"/>
              <a:tabLst>
                <a:tab pos="6380480" algn="l"/>
                <a:tab pos="6381115" algn="l"/>
              </a:tabLst>
            </a:pPr>
            <a:r>
              <a:rPr lang="el-GR" sz="2600" b="1" dirty="0">
                <a:effectLst/>
                <a:latin typeface="Arial" panose="020B0604020202020204" pitchFamily="34" charset="0"/>
                <a:ea typeface="Arial" panose="020B0604020202020204" pitchFamily="34" charset="0"/>
              </a:rPr>
              <a:t>Χρόνια νοσήματα</a:t>
            </a:r>
            <a:endParaRPr lang="en-GB" sz="2600" b="1" dirty="0"/>
          </a:p>
          <a:p>
            <a:pPr>
              <a:lnSpc>
                <a:spcPct val="150000"/>
              </a:lnSpc>
            </a:pPr>
            <a:endParaRPr lang="en-GB" sz="2500" b="1" dirty="0"/>
          </a:p>
        </p:txBody>
      </p:sp>
      <p:pic>
        <p:nvPicPr>
          <p:cNvPr id="9" name="Graphic 8">
            <a:extLst>
              <a:ext uri="{FF2B5EF4-FFF2-40B4-BE49-F238E27FC236}">
                <a16:creationId xmlns:a16="http://schemas.microsoft.com/office/drawing/2014/main" id="{6289E680-5D35-352B-540C-BFD2D90239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30677" y="140692"/>
            <a:ext cx="3385272" cy="431245"/>
          </a:xfrm>
          <a:prstGeom prst="rect">
            <a:avLst/>
          </a:prstGeom>
        </p:spPr>
      </p:pic>
      <p:pic>
        <p:nvPicPr>
          <p:cNvPr id="2" name="Picture 1">
            <a:extLst>
              <a:ext uri="{FF2B5EF4-FFF2-40B4-BE49-F238E27FC236}">
                <a16:creationId xmlns:a16="http://schemas.microsoft.com/office/drawing/2014/main" id="{4CD62F1E-A226-5278-EB37-6B089CF6DA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6645" y="-2"/>
            <a:ext cx="704056" cy="768550"/>
          </a:xfrm>
          <a:prstGeom prst="rect">
            <a:avLst/>
          </a:prstGeom>
        </p:spPr>
      </p:pic>
      <p:sp>
        <p:nvSpPr>
          <p:cNvPr id="3" name="Content Placeholder 6">
            <a:extLst>
              <a:ext uri="{FF2B5EF4-FFF2-40B4-BE49-F238E27FC236}">
                <a16:creationId xmlns:a16="http://schemas.microsoft.com/office/drawing/2014/main" id="{9F34FA1B-C36B-BC96-DB87-4858D6FC8A0B}"/>
              </a:ext>
            </a:extLst>
          </p:cNvPr>
          <p:cNvSpPr txBox="1">
            <a:spLocks/>
          </p:cNvSpPr>
          <p:nvPr/>
        </p:nvSpPr>
        <p:spPr>
          <a:xfrm>
            <a:off x="843978" y="4236889"/>
            <a:ext cx="4793673" cy="7003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l-GR" sz="2500" dirty="0"/>
              <a:t>Οι κατηγορίες είναι οι εξής:</a:t>
            </a:r>
            <a:endParaRPr lang="en-GB" sz="2500" dirty="0"/>
          </a:p>
        </p:txBody>
      </p:sp>
    </p:spTree>
    <p:extLst>
      <p:ext uri="{BB962C8B-B14F-4D97-AF65-F5344CB8AC3E}">
        <p14:creationId xmlns:p14="http://schemas.microsoft.com/office/powerpoint/2010/main" val="2774065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674B61-B071-3D58-6B75-8A94D75258E4}"/>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0" y="0"/>
            <a:ext cx="6096000" cy="6858000"/>
          </a:xfrm>
          <a:prstGeom prst="rect">
            <a:avLst/>
          </a:prstGeom>
        </p:spPr>
      </p:pic>
      <p:sp>
        <p:nvSpPr>
          <p:cNvPr id="6" name="Title 5">
            <a:extLst>
              <a:ext uri="{FF2B5EF4-FFF2-40B4-BE49-F238E27FC236}">
                <a16:creationId xmlns:a16="http://schemas.microsoft.com/office/drawing/2014/main" id="{E1F5A624-EB22-8FFC-2636-268A5BDD56C5}"/>
              </a:ext>
            </a:extLst>
          </p:cNvPr>
          <p:cNvSpPr>
            <a:spLocks noGrp="1"/>
          </p:cNvSpPr>
          <p:nvPr>
            <p:ph type="title"/>
          </p:nvPr>
        </p:nvSpPr>
        <p:spPr>
          <a:xfrm>
            <a:off x="838199" y="655412"/>
            <a:ext cx="5129463" cy="1325563"/>
          </a:xfrm>
        </p:spPr>
        <p:txBody>
          <a:bodyPr>
            <a:normAutofit fontScale="90000"/>
          </a:bodyPr>
          <a:lstStyle/>
          <a:p>
            <a:pPr>
              <a:lnSpc>
                <a:spcPct val="150000"/>
              </a:lnSpc>
            </a:pPr>
            <a:r>
              <a:rPr lang="el-GR" dirty="0"/>
              <a:t>Διαταραχές του κινητικού συστήματος</a:t>
            </a:r>
            <a:endParaRPr lang="en-GB" dirty="0"/>
          </a:p>
        </p:txBody>
      </p:sp>
      <p:sp>
        <p:nvSpPr>
          <p:cNvPr id="7" name="Content Placeholder 6">
            <a:extLst>
              <a:ext uri="{FF2B5EF4-FFF2-40B4-BE49-F238E27FC236}">
                <a16:creationId xmlns:a16="http://schemas.microsoft.com/office/drawing/2014/main" id="{EFF195AD-AEBD-627C-949D-FDE48071C9BD}"/>
              </a:ext>
            </a:extLst>
          </p:cNvPr>
          <p:cNvSpPr>
            <a:spLocks noGrp="1"/>
          </p:cNvSpPr>
          <p:nvPr>
            <p:ph sz="half" idx="1"/>
          </p:nvPr>
        </p:nvSpPr>
        <p:spPr>
          <a:xfrm>
            <a:off x="838200" y="2291730"/>
            <a:ext cx="4793673" cy="1873869"/>
          </a:xfrm>
        </p:spPr>
        <p:txBody>
          <a:bodyPr>
            <a:normAutofit fontScale="92500" lnSpcReduction="20000"/>
          </a:bodyPr>
          <a:lstStyle/>
          <a:p>
            <a:pPr marL="0" indent="0">
              <a:lnSpc>
                <a:spcPct val="150000"/>
              </a:lnSpc>
              <a:buNone/>
            </a:pPr>
            <a:r>
              <a:rPr lang="el-GR" sz="2500" dirty="0"/>
              <a:t>Το κινητικό σύστημα είναι ένα οργανικό σύστημα που μας δίνει την ικανότητα να κινούμε το σώμα μας. </a:t>
            </a:r>
            <a:endParaRPr lang="en-GB" sz="2500" dirty="0"/>
          </a:p>
        </p:txBody>
      </p:sp>
      <p:sp>
        <p:nvSpPr>
          <p:cNvPr id="8" name="Content Placeholder 7">
            <a:extLst>
              <a:ext uri="{FF2B5EF4-FFF2-40B4-BE49-F238E27FC236}">
                <a16:creationId xmlns:a16="http://schemas.microsoft.com/office/drawing/2014/main" id="{56B35C03-18C6-AF17-D453-D36D04DE9E24}"/>
              </a:ext>
            </a:extLst>
          </p:cNvPr>
          <p:cNvSpPr>
            <a:spLocks noGrp="1"/>
          </p:cNvSpPr>
          <p:nvPr>
            <p:ph sz="half" idx="2"/>
          </p:nvPr>
        </p:nvSpPr>
        <p:spPr>
          <a:xfrm>
            <a:off x="6301106" y="2291730"/>
            <a:ext cx="5266780" cy="3657024"/>
          </a:xfrm>
        </p:spPr>
        <p:txBody>
          <a:bodyPr>
            <a:normAutofit fontScale="92500" lnSpcReduction="20000"/>
          </a:bodyPr>
          <a:lstStyle/>
          <a:p>
            <a:pPr>
              <a:lnSpc>
                <a:spcPct val="150000"/>
              </a:lnSpc>
            </a:pPr>
            <a:r>
              <a:rPr lang="el-GR" sz="2500" b="1"/>
              <a:t>Οστά</a:t>
            </a:r>
            <a:r>
              <a:rPr lang="el-GR" sz="2500" b="1" dirty="0"/>
              <a:t>: </a:t>
            </a:r>
            <a:r>
              <a:rPr lang="el-GR" sz="2500" dirty="0"/>
              <a:t>ένα παθητικό συστατικό του σώματος, διαμορφώνουν το </a:t>
            </a:r>
            <a:r>
              <a:rPr lang="el-GR" sz="2500" dirty="0" err="1"/>
              <a:t>σωματότυπο</a:t>
            </a:r>
            <a:r>
              <a:rPr lang="el-GR" sz="2500" dirty="0"/>
              <a:t> μας</a:t>
            </a:r>
          </a:p>
          <a:p>
            <a:pPr>
              <a:lnSpc>
                <a:spcPct val="150000"/>
              </a:lnSpc>
            </a:pPr>
            <a:r>
              <a:rPr lang="el-GR" sz="2500" b="1" dirty="0"/>
              <a:t>Μύες:</a:t>
            </a:r>
            <a:r>
              <a:rPr lang="el-GR" sz="2500" dirty="0"/>
              <a:t> ενεργό συστατικό, κινητικότητα του σώματος</a:t>
            </a:r>
          </a:p>
          <a:p>
            <a:pPr>
              <a:lnSpc>
                <a:spcPct val="150000"/>
              </a:lnSpc>
            </a:pPr>
            <a:r>
              <a:rPr lang="el-GR" sz="2500" b="1" dirty="0"/>
              <a:t>Αρθρώσεις: </a:t>
            </a:r>
            <a:r>
              <a:rPr lang="el-GR" sz="2500" dirty="0"/>
              <a:t>συνδέσεις μεταξύ των οστών, ευελιξία</a:t>
            </a:r>
            <a:endParaRPr lang="en-GB" sz="2500" b="1" dirty="0"/>
          </a:p>
          <a:p>
            <a:pPr>
              <a:lnSpc>
                <a:spcPct val="150000"/>
              </a:lnSpc>
            </a:pPr>
            <a:endParaRPr lang="en-GB" sz="2500" b="1" dirty="0"/>
          </a:p>
          <a:p>
            <a:pPr>
              <a:lnSpc>
                <a:spcPct val="150000"/>
              </a:lnSpc>
            </a:pPr>
            <a:endParaRPr lang="en-GB" sz="2500" dirty="0"/>
          </a:p>
        </p:txBody>
      </p:sp>
      <p:pic>
        <p:nvPicPr>
          <p:cNvPr id="5" name="Graphic 4">
            <a:extLst>
              <a:ext uri="{FF2B5EF4-FFF2-40B4-BE49-F238E27FC236}">
                <a16:creationId xmlns:a16="http://schemas.microsoft.com/office/drawing/2014/main" id="{74867431-3383-C17A-69C0-7D7C826B03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0677" y="140692"/>
            <a:ext cx="3385272" cy="431245"/>
          </a:xfrm>
          <a:prstGeom prst="rect">
            <a:avLst/>
          </a:prstGeom>
        </p:spPr>
      </p:pic>
      <p:pic>
        <p:nvPicPr>
          <p:cNvPr id="2" name="Picture 1">
            <a:extLst>
              <a:ext uri="{FF2B5EF4-FFF2-40B4-BE49-F238E27FC236}">
                <a16:creationId xmlns:a16="http://schemas.microsoft.com/office/drawing/2014/main" id="{227004DF-694A-D25B-5EDC-F942F002C9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6645" y="-2"/>
            <a:ext cx="704056" cy="768550"/>
          </a:xfrm>
          <a:prstGeom prst="rect">
            <a:avLst/>
          </a:prstGeom>
        </p:spPr>
      </p:pic>
    </p:spTree>
    <p:extLst>
      <p:ext uri="{BB962C8B-B14F-4D97-AF65-F5344CB8AC3E}">
        <p14:creationId xmlns:p14="http://schemas.microsoft.com/office/powerpoint/2010/main" val="2736862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674B61-B071-3D58-6B75-8A94D75258E4}"/>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0" y="0"/>
            <a:ext cx="6096000" cy="6858000"/>
          </a:xfrm>
          <a:prstGeom prst="rect">
            <a:avLst/>
          </a:prstGeom>
        </p:spPr>
      </p:pic>
      <p:sp>
        <p:nvSpPr>
          <p:cNvPr id="6" name="Title 5">
            <a:extLst>
              <a:ext uri="{FF2B5EF4-FFF2-40B4-BE49-F238E27FC236}">
                <a16:creationId xmlns:a16="http://schemas.microsoft.com/office/drawing/2014/main" id="{E1F5A624-EB22-8FFC-2636-268A5BDD56C5}"/>
              </a:ext>
            </a:extLst>
          </p:cNvPr>
          <p:cNvSpPr>
            <a:spLocks noGrp="1"/>
          </p:cNvSpPr>
          <p:nvPr>
            <p:ph type="title"/>
          </p:nvPr>
        </p:nvSpPr>
        <p:spPr>
          <a:xfrm>
            <a:off x="838199" y="786040"/>
            <a:ext cx="5065295" cy="1325563"/>
          </a:xfrm>
        </p:spPr>
        <p:txBody>
          <a:bodyPr>
            <a:normAutofit fontScale="90000"/>
          </a:bodyPr>
          <a:lstStyle/>
          <a:p>
            <a:pPr>
              <a:lnSpc>
                <a:spcPct val="150000"/>
              </a:lnSpc>
            </a:pPr>
            <a:r>
              <a:rPr lang="el-GR" dirty="0"/>
              <a:t>Διαταραχές του κινητικού συστήματος</a:t>
            </a:r>
            <a:endParaRPr lang="en-GB" dirty="0"/>
          </a:p>
        </p:txBody>
      </p:sp>
      <p:sp>
        <p:nvSpPr>
          <p:cNvPr id="7" name="Content Placeholder 6">
            <a:extLst>
              <a:ext uri="{FF2B5EF4-FFF2-40B4-BE49-F238E27FC236}">
                <a16:creationId xmlns:a16="http://schemas.microsoft.com/office/drawing/2014/main" id="{EFF195AD-AEBD-627C-949D-FDE48071C9BD}"/>
              </a:ext>
            </a:extLst>
          </p:cNvPr>
          <p:cNvSpPr>
            <a:spLocks noGrp="1"/>
          </p:cNvSpPr>
          <p:nvPr>
            <p:ph sz="half" idx="1"/>
          </p:nvPr>
        </p:nvSpPr>
        <p:spPr>
          <a:xfrm>
            <a:off x="838200" y="2574762"/>
            <a:ext cx="4793673" cy="1917412"/>
          </a:xfrm>
        </p:spPr>
        <p:txBody>
          <a:bodyPr>
            <a:normAutofit fontScale="92500"/>
          </a:bodyPr>
          <a:lstStyle/>
          <a:p>
            <a:pPr marL="0" indent="0">
              <a:lnSpc>
                <a:spcPct val="150000"/>
              </a:lnSpc>
              <a:buNone/>
            </a:pPr>
            <a:r>
              <a:rPr lang="el-GR" sz="2500" dirty="0"/>
              <a:t>Η εικόνα απεικονίζει το κινητικό σύστημα, με οστά και αρθρώσεις στα αριστερά και μύες στα δεξιά.</a:t>
            </a:r>
            <a:endParaRPr lang="en-GB" sz="2500" dirty="0"/>
          </a:p>
        </p:txBody>
      </p:sp>
      <p:pic>
        <p:nvPicPr>
          <p:cNvPr id="5" name="Graphic 4">
            <a:extLst>
              <a:ext uri="{FF2B5EF4-FFF2-40B4-BE49-F238E27FC236}">
                <a16:creationId xmlns:a16="http://schemas.microsoft.com/office/drawing/2014/main" id="{74867431-3383-C17A-69C0-7D7C826B03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0677" y="140692"/>
            <a:ext cx="3385272" cy="431245"/>
          </a:xfrm>
          <a:prstGeom prst="rect">
            <a:avLst/>
          </a:prstGeom>
        </p:spPr>
      </p:pic>
      <p:pic>
        <p:nvPicPr>
          <p:cNvPr id="2" name="Picture 1">
            <a:extLst>
              <a:ext uri="{FF2B5EF4-FFF2-40B4-BE49-F238E27FC236}">
                <a16:creationId xmlns:a16="http://schemas.microsoft.com/office/drawing/2014/main" id="{227004DF-694A-D25B-5EDC-F942F002C9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6645" y="-2"/>
            <a:ext cx="704056" cy="768550"/>
          </a:xfrm>
          <a:prstGeom prst="rect">
            <a:avLst/>
          </a:prstGeom>
        </p:spPr>
      </p:pic>
      <p:pic>
        <p:nvPicPr>
          <p:cNvPr id="11" name="Content Placeholder 10" descr="The image depicts the locomotor system, with bones and joints on the left and muscles on the right.">
            <a:extLst>
              <a:ext uri="{FF2B5EF4-FFF2-40B4-BE49-F238E27FC236}">
                <a16:creationId xmlns:a16="http://schemas.microsoft.com/office/drawing/2014/main" id="{5B1D1409-E589-9E95-D0DD-CC7D6A1C8FC4}"/>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6944138" y="517529"/>
            <a:ext cx="4386208" cy="6121809"/>
          </a:xfrm>
        </p:spPr>
      </p:pic>
    </p:spTree>
    <p:extLst>
      <p:ext uri="{BB962C8B-B14F-4D97-AF65-F5344CB8AC3E}">
        <p14:creationId xmlns:p14="http://schemas.microsoft.com/office/powerpoint/2010/main" val="2830505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674B61-B071-3D58-6B75-8A94D75258E4}"/>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0" y="0"/>
            <a:ext cx="6096000" cy="6858000"/>
          </a:xfrm>
          <a:prstGeom prst="rect">
            <a:avLst/>
          </a:prstGeom>
        </p:spPr>
      </p:pic>
      <p:sp>
        <p:nvSpPr>
          <p:cNvPr id="6" name="Title 5">
            <a:extLst>
              <a:ext uri="{FF2B5EF4-FFF2-40B4-BE49-F238E27FC236}">
                <a16:creationId xmlns:a16="http://schemas.microsoft.com/office/drawing/2014/main" id="{E1F5A624-EB22-8FFC-2636-268A5BDD56C5}"/>
              </a:ext>
            </a:extLst>
          </p:cNvPr>
          <p:cNvSpPr>
            <a:spLocks noGrp="1"/>
          </p:cNvSpPr>
          <p:nvPr>
            <p:ph type="title"/>
          </p:nvPr>
        </p:nvSpPr>
        <p:spPr>
          <a:xfrm>
            <a:off x="794657" y="1330324"/>
            <a:ext cx="5092795" cy="1325563"/>
          </a:xfrm>
        </p:spPr>
        <p:txBody>
          <a:bodyPr>
            <a:normAutofit fontScale="90000"/>
          </a:bodyPr>
          <a:lstStyle/>
          <a:p>
            <a:pPr>
              <a:lnSpc>
                <a:spcPct val="150000"/>
              </a:lnSpc>
            </a:pPr>
            <a:r>
              <a:rPr lang="el-GR" dirty="0"/>
              <a:t>Διαταραχές του κινητικού συστήματος</a:t>
            </a:r>
            <a:endParaRPr lang="en-GB" dirty="0"/>
          </a:p>
        </p:txBody>
      </p:sp>
      <p:sp>
        <p:nvSpPr>
          <p:cNvPr id="7" name="Content Placeholder 6">
            <a:extLst>
              <a:ext uri="{FF2B5EF4-FFF2-40B4-BE49-F238E27FC236}">
                <a16:creationId xmlns:a16="http://schemas.microsoft.com/office/drawing/2014/main" id="{EFF195AD-AEBD-627C-949D-FDE48071C9BD}"/>
              </a:ext>
            </a:extLst>
          </p:cNvPr>
          <p:cNvSpPr>
            <a:spLocks noGrp="1"/>
          </p:cNvSpPr>
          <p:nvPr>
            <p:ph sz="half" idx="1"/>
          </p:nvPr>
        </p:nvSpPr>
        <p:spPr>
          <a:xfrm>
            <a:off x="794658" y="3119046"/>
            <a:ext cx="4793673" cy="1325563"/>
          </a:xfrm>
        </p:spPr>
        <p:txBody>
          <a:bodyPr>
            <a:normAutofit fontScale="85000" lnSpcReduction="10000"/>
          </a:bodyPr>
          <a:lstStyle/>
          <a:p>
            <a:pPr marL="0" indent="0">
              <a:lnSpc>
                <a:spcPct val="150000"/>
              </a:lnSpc>
              <a:buNone/>
            </a:pPr>
            <a:r>
              <a:rPr lang="el-GR" sz="2500" dirty="0"/>
              <a:t>Οι διαταραχές του κινητικού συστήματος περιλαμβάνουν τα εξής:</a:t>
            </a:r>
            <a:endParaRPr lang="en-GB" sz="2500" dirty="0"/>
          </a:p>
        </p:txBody>
      </p:sp>
      <p:pic>
        <p:nvPicPr>
          <p:cNvPr id="5" name="Graphic 4">
            <a:extLst>
              <a:ext uri="{FF2B5EF4-FFF2-40B4-BE49-F238E27FC236}">
                <a16:creationId xmlns:a16="http://schemas.microsoft.com/office/drawing/2014/main" id="{74867431-3383-C17A-69C0-7D7C826B03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0677" y="140692"/>
            <a:ext cx="3385272" cy="431245"/>
          </a:xfrm>
          <a:prstGeom prst="rect">
            <a:avLst/>
          </a:prstGeom>
        </p:spPr>
      </p:pic>
      <p:pic>
        <p:nvPicPr>
          <p:cNvPr id="2" name="Picture 1">
            <a:extLst>
              <a:ext uri="{FF2B5EF4-FFF2-40B4-BE49-F238E27FC236}">
                <a16:creationId xmlns:a16="http://schemas.microsoft.com/office/drawing/2014/main" id="{227004DF-694A-D25B-5EDC-F942F002C9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6645" y="-2"/>
            <a:ext cx="704056" cy="768550"/>
          </a:xfrm>
          <a:prstGeom prst="rect">
            <a:avLst/>
          </a:prstGeom>
        </p:spPr>
      </p:pic>
      <p:sp>
        <p:nvSpPr>
          <p:cNvPr id="8" name="Content Placeholder 6">
            <a:extLst>
              <a:ext uri="{FF2B5EF4-FFF2-40B4-BE49-F238E27FC236}">
                <a16:creationId xmlns:a16="http://schemas.microsoft.com/office/drawing/2014/main" id="{B2BDBA2C-FA16-F734-4598-992C94819650}"/>
              </a:ext>
            </a:extLst>
          </p:cNvPr>
          <p:cNvSpPr txBox="1">
            <a:spLocks/>
          </p:cNvSpPr>
          <p:nvPr/>
        </p:nvSpPr>
        <p:spPr>
          <a:xfrm>
            <a:off x="6600660" y="1330324"/>
            <a:ext cx="5344886" cy="379700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l-GR" sz="2500" dirty="0"/>
              <a:t>Συγγενείς δυσπλασίες</a:t>
            </a:r>
          </a:p>
          <a:p>
            <a:pPr>
              <a:lnSpc>
                <a:spcPct val="150000"/>
              </a:lnSpc>
            </a:pPr>
            <a:r>
              <a:rPr lang="el-GR" sz="2500" dirty="0"/>
              <a:t>Γενικές παθήσεις του σκελετού </a:t>
            </a:r>
          </a:p>
          <a:p>
            <a:pPr>
              <a:lnSpc>
                <a:spcPct val="150000"/>
              </a:lnSpc>
            </a:pPr>
            <a:r>
              <a:rPr lang="el-GR" sz="2500" dirty="0"/>
              <a:t>Φλεγμονές </a:t>
            </a:r>
          </a:p>
          <a:p>
            <a:pPr>
              <a:lnSpc>
                <a:spcPct val="150000"/>
              </a:lnSpc>
            </a:pPr>
            <a:r>
              <a:rPr lang="el-GR" sz="2500" dirty="0"/>
              <a:t>Παραμορφώσεις της σπονδυλικής στήλης </a:t>
            </a:r>
          </a:p>
          <a:p>
            <a:pPr>
              <a:lnSpc>
                <a:spcPct val="150000"/>
              </a:lnSpc>
            </a:pPr>
            <a:r>
              <a:rPr lang="el-GR" sz="2500" dirty="0"/>
              <a:t>Προοδευτικές μυϊκές δυστροφίες </a:t>
            </a:r>
            <a:endParaRPr lang="en-GB" sz="2500" dirty="0"/>
          </a:p>
          <a:p>
            <a:pPr>
              <a:lnSpc>
                <a:spcPct val="150000"/>
              </a:lnSpc>
            </a:pPr>
            <a:endParaRPr lang="en-GB" sz="2500" dirty="0"/>
          </a:p>
          <a:p>
            <a:pPr>
              <a:lnSpc>
                <a:spcPct val="150000"/>
              </a:lnSpc>
            </a:pPr>
            <a:endParaRPr lang="en-GB" sz="2500" dirty="0"/>
          </a:p>
          <a:p>
            <a:pPr>
              <a:lnSpc>
                <a:spcPct val="150000"/>
              </a:lnSpc>
            </a:pPr>
            <a:endParaRPr lang="en-GB" sz="2500" dirty="0"/>
          </a:p>
        </p:txBody>
      </p:sp>
    </p:spTree>
    <p:extLst>
      <p:ext uri="{BB962C8B-B14F-4D97-AF65-F5344CB8AC3E}">
        <p14:creationId xmlns:p14="http://schemas.microsoft.com/office/powerpoint/2010/main" val="3534153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674B61-B071-3D58-6B75-8A94D75258E4}"/>
              </a:ext>
            </a:extLst>
          </p:cNvPr>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0" y="0"/>
            <a:ext cx="6096000" cy="6858000"/>
          </a:xfrm>
          <a:prstGeom prst="rect">
            <a:avLst/>
          </a:prstGeom>
        </p:spPr>
      </p:pic>
      <p:sp>
        <p:nvSpPr>
          <p:cNvPr id="6" name="Title 5">
            <a:extLst>
              <a:ext uri="{FF2B5EF4-FFF2-40B4-BE49-F238E27FC236}">
                <a16:creationId xmlns:a16="http://schemas.microsoft.com/office/drawing/2014/main" id="{E1F5A624-EB22-8FFC-2636-268A5BDD56C5}"/>
              </a:ext>
            </a:extLst>
          </p:cNvPr>
          <p:cNvSpPr>
            <a:spLocks noGrp="1"/>
          </p:cNvSpPr>
          <p:nvPr>
            <p:ph type="title"/>
          </p:nvPr>
        </p:nvSpPr>
        <p:spPr>
          <a:xfrm>
            <a:off x="838200" y="365125"/>
            <a:ext cx="5257800" cy="1577311"/>
          </a:xfrm>
        </p:spPr>
        <p:txBody>
          <a:bodyPr>
            <a:noAutofit/>
          </a:bodyPr>
          <a:lstStyle/>
          <a:p>
            <a:pPr>
              <a:lnSpc>
                <a:spcPct val="150000"/>
              </a:lnSpc>
            </a:pPr>
            <a:r>
              <a:rPr lang="el-GR" sz="3200" dirty="0"/>
              <a:t>Διαταραχές του κεντρικού νευρικού συστήματος</a:t>
            </a:r>
            <a:endParaRPr lang="en-GB" sz="3200" dirty="0"/>
          </a:p>
        </p:txBody>
      </p:sp>
      <p:sp>
        <p:nvSpPr>
          <p:cNvPr id="8" name="Content Placeholder 7">
            <a:extLst>
              <a:ext uri="{FF2B5EF4-FFF2-40B4-BE49-F238E27FC236}">
                <a16:creationId xmlns:a16="http://schemas.microsoft.com/office/drawing/2014/main" id="{56B35C03-18C6-AF17-D453-D36D04DE9E24}"/>
              </a:ext>
            </a:extLst>
          </p:cNvPr>
          <p:cNvSpPr>
            <a:spLocks noGrp="1"/>
          </p:cNvSpPr>
          <p:nvPr>
            <p:ph sz="half" idx="2"/>
          </p:nvPr>
        </p:nvSpPr>
        <p:spPr>
          <a:xfrm>
            <a:off x="818021" y="2730002"/>
            <a:ext cx="4813852" cy="4127998"/>
          </a:xfrm>
        </p:spPr>
        <p:txBody>
          <a:bodyPr>
            <a:noAutofit/>
          </a:bodyPr>
          <a:lstStyle/>
          <a:p>
            <a:pPr marL="0" indent="0">
              <a:lnSpc>
                <a:spcPct val="150000"/>
              </a:lnSpc>
              <a:buNone/>
            </a:pPr>
            <a:r>
              <a:rPr lang="el-GR" sz="2200" b="1" dirty="0"/>
              <a:t>Ο εγκέφαλος</a:t>
            </a:r>
            <a:r>
              <a:rPr lang="hr-HR" sz="2200" b="1" dirty="0"/>
              <a:t>:</a:t>
            </a:r>
            <a:r>
              <a:rPr lang="en-GB" sz="2200" b="1" dirty="0"/>
              <a:t> </a:t>
            </a:r>
            <a:r>
              <a:rPr lang="el-GR" sz="2200" dirty="0"/>
              <a:t>κύριος εγκέφαλος, παρεγκεφαλίδα, νωτιαίο βολβό (προμήκης μυελός), νωτιαίος μυελός</a:t>
            </a:r>
          </a:p>
          <a:p>
            <a:pPr>
              <a:lnSpc>
                <a:spcPct val="150000"/>
              </a:lnSpc>
            </a:pPr>
            <a:r>
              <a:rPr lang="el-GR" sz="2200" b="1" dirty="0"/>
              <a:t>Εγκέφαλος</a:t>
            </a:r>
            <a:r>
              <a:rPr lang="en-GB" sz="2200" b="1" dirty="0"/>
              <a:t>:</a:t>
            </a:r>
            <a:r>
              <a:rPr lang="el-GR" sz="2200" b="1" dirty="0"/>
              <a:t> </a:t>
            </a:r>
            <a:r>
              <a:rPr lang="el-GR" sz="2200" dirty="0"/>
              <a:t>το μεγαλύτερο τμήμα του εγκεφάλου, καλύπτεται από τον εγκεφαλικό φλοιό, δύο ημισφαίρια</a:t>
            </a:r>
            <a:endParaRPr lang="en-GB" sz="2200" dirty="0"/>
          </a:p>
        </p:txBody>
      </p:sp>
      <p:pic>
        <p:nvPicPr>
          <p:cNvPr id="5" name="Graphic 4">
            <a:extLst>
              <a:ext uri="{FF2B5EF4-FFF2-40B4-BE49-F238E27FC236}">
                <a16:creationId xmlns:a16="http://schemas.microsoft.com/office/drawing/2014/main" id="{74867431-3383-C17A-69C0-7D7C826B03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30677" y="140692"/>
            <a:ext cx="3385272" cy="431245"/>
          </a:xfrm>
          <a:prstGeom prst="rect">
            <a:avLst/>
          </a:prstGeom>
        </p:spPr>
      </p:pic>
      <p:pic>
        <p:nvPicPr>
          <p:cNvPr id="2" name="Picture 1">
            <a:extLst>
              <a:ext uri="{FF2B5EF4-FFF2-40B4-BE49-F238E27FC236}">
                <a16:creationId xmlns:a16="http://schemas.microsoft.com/office/drawing/2014/main" id="{227004DF-694A-D25B-5EDC-F942F002C9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6645" y="-2"/>
            <a:ext cx="704056" cy="768550"/>
          </a:xfrm>
          <a:prstGeom prst="rect">
            <a:avLst/>
          </a:prstGeom>
        </p:spPr>
      </p:pic>
      <p:sp>
        <p:nvSpPr>
          <p:cNvPr id="10" name="Content Placeholder 7">
            <a:extLst>
              <a:ext uri="{FF2B5EF4-FFF2-40B4-BE49-F238E27FC236}">
                <a16:creationId xmlns:a16="http://schemas.microsoft.com/office/drawing/2014/main" id="{48E26907-D3E8-16C6-50E1-EFB3D900F1FF}"/>
              </a:ext>
            </a:extLst>
          </p:cNvPr>
          <p:cNvSpPr txBox="1">
            <a:spLocks/>
          </p:cNvSpPr>
          <p:nvPr/>
        </p:nvSpPr>
        <p:spPr>
          <a:xfrm>
            <a:off x="6691243" y="1178240"/>
            <a:ext cx="5137900" cy="53531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l-GR" sz="2200" b="1" dirty="0"/>
              <a:t>Παρεγκεφαλίδα</a:t>
            </a:r>
            <a:r>
              <a:rPr lang="en-GB" sz="2200" b="1" dirty="0"/>
              <a:t>: </a:t>
            </a:r>
            <a:r>
              <a:rPr lang="el-GR" sz="2200" dirty="0"/>
              <a:t>κάτω από τον εγκέφαλο, έλεγχος της κίνησης.</a:t>
            </a:r>
          </a:p>
          <a:p>
            <a:pPr>
              <a:lnSpc>
                <a:spcPct val="150000"/>
              </a:lnSpc>
            </a:pPr>
            <a:r>
              <a:rPr lang="el-GR" sz="2200" b="1" dirty="0"/>
              <a:t>Νωτιαίος βολβός (προμήκης μυελός)</a:t>
            </a:r>
            <a:r>
              <a:rPr lang="en-GB" sz="2200" dirty="0"/>
              <a:t>: </a:t>
            </a:r>
            <a:r>
              <a:rPr lang="el-GR" sz="2200" dirty="0"/>
              <a:t>συνδέει τον εγκέφαλο και τον νωτιαίο μυελό, τα ζωτικής σημασίας αντανακλαστικά </a:t>
            </a:r>
            <a:r>
              <a:rPr lang="en-GB" sz="2200" dirty="0"/>
              <a:t>(</a:t>
            </a:r>
            <a:r>
              <a:rPr lang="el-GR" sz="2200" dirty="0"/>
              <a:t>κέντρα αναπνοής και πίεσης του αίματος.</a:t>
            </a:r>
            <a:r>
              <a:rPr lang="en-GB" sz="2200" dirty="0"/>
              <a:t>)</a:t>
            </a:r>
            <a:endParaRPr lang="hr-HR" sz="2200" dirty="0"/>
          </a:p>
          <a:p>
            <a:pPr>
              <a:lnSpc>
                <a:spcPct val="150000"/>
              </a:lnSpc>
            </a:pPr>
            <a:r>
              <a:rPr lang="el-GR" sz="1800" b="1" dirty="0">
                <a:ea typeface="Arial" panose="020B0604020202020204" pitchFamily="34" charset="0"/>
              </a:rPr>
              <a:t>Ν</a:t>
            </a:r>
            <a:r>
              <a:rPr lang="el-GR" sz="1800" b="1" dirty="0">
                <a:effectLst/>
                <a:latin typeface="Arial" panose="020B0604020202020204" pitchFamily="34" charset="0"/>
                <a:ea typeface="Arial" panose="020B0604020202020204" pitchFamily="34" charset="0"/>
              </a:rPr>
              <a:t>ωτιαίος μυελός</a:t>
            </a:r>
            <a:r>
              <a:rPr lang="el-GR" sz="1800" dirty="0">
                <a:effectLst/>
                <a:latin typeface="Arial" panose="020B0604020202020204" pitchFamily="34" charset="0"/>
                <a:ea typeface="Arial" panose="020B0604020202020204" pitchFamily="34" charset="0"/>
              </a:rPr>
              <a:t> </a:t>
            </a:r>
            <a:r>
              <a:rPr lang="en-GB" sz="2200" b="1" dirty="0"/>
              <a:t>: </a:t>
            </a:r>
            <a:r>
              <a:rPr lang="el-GR" sz="2200" dirty="0"/>
              <a:t>σε όλο το μήκος της σπονδυλικής στήλης, επιτρέπει τον σχηματισμό απλών κινήσεων </a:t>
            </a:r>
            <a:endParaRPr lang="en-GB" sz="2200" dirty="0"/>
          </a:p>
        </p:txBody>
      </p:sp>
      <p:sp>
        <p:nvSpPr>
          <p:cNvPr id="11" name="Content Placeholder 6">
            <a:extLst>
              <a:ext uri="{FF2B5EF4-FFF2-40B4-BE49-F238E27FC236}">
                <a16:creationId xmlns:a16="http://schemas.microsoft.com/office/drawing/2014/main" id="{BF7DFB92-AB6B-054D-80BA-B05F8AAFC316}"/>
              </a:ext>
            </a:extLst>
          </p:cNvPr>
          <p:cNvSpPr txBox="1">
            <a:spLocks/>
          </p:cNvSpPr>
          <p:nvPr/>
        </p:nvSpPr>
        <p:spPr>
          <a:xfrm>
            <a:off x="838200" y="2125060"/>
            <a:ext cx="4793673" cy="7003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l-GR" sz="2500" dirty="0"/>
              <a:t>Κεντρικό νευρικό σύστημα:</a:t>
            </a:r>
            <a:endParaRPr lang="en-GB" sz="2500" dirty="0"/>
          </a:p>
        </p:txBody>
      </p:sp>
    </p:spTree>
    <p:extLst>
      <p:ext uri="{BB962C8B-B14F-4D97-AF65-F5344CB8AC3E}">
        <p14:creationId xmlns:p14="http://schemas.microsoft.com/office/powerpoint/2010/main" val="900859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674B61-B071-3D58-6B75-8A94D75258E4}"/>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0" y="0"/>
            <a:ext cx="6096000" cy="6858000"/>
          </a:xfrm>
          <a:prstGeom prst="rect">
            <a:avLst/>
          </a:prstGeom>
        </p:spPr>
      </p:pic>
      <p:sp>
        <p:nvSpPr>
          <p:cNvPr id="6" name="Title 5">
            <a:extLst>
              <a:ext uri="{FF2B5EF4-FFF2-40B4-BE49-F238E27FC236}">
                <a16:creationId xmlns:a16="http://schemas.microsoft.com/office/drawing/2014/main" id="{E1F5A624-EB22-8FFC-2636-268A5BDD56C5}"/>
              </a:ext>
            </a:extLst>
          </p:cNvPr>
          <p:cNvSpPr>
            <a:spLocks noGrp="1"/>
          </p:cNvSpPr>
          <p:nvPr>
            <p:ph type="title"/>
          </p:nvPr>
        </p:nvSpPr>
        <p:spPr>
          <a:xfrm>
            <a:off x="838200" y="1163410"/>
            <a:ext cx="5257800" cy="1325563"/>
          </a:xfrm>
        </p:spPr>
        <p:txBody>
          <a:bodyPr>
            <a:noAutofit/>
          </a:bodyPr>
          <a:lstStyle/>
          <a:p>
            <a:pPr>
              <a:lnSpc>
                <a:spcPct val="150000"/>
              </a:lnSpc>
            </a:pPr>
            <a:r>
              <a:rPr lang="el-GR" sz="3200" dirty="0"/>
              <a:t>Διαταραχές του κεντρικού νευρικού συστήματος</a:t>
            </a:r>
            <a:endParaRPr lang="en-GB" sz="3200" dirty="0"/>
          </a:p>
        </p:txBody>
      </p:sp>
      <p:pic>
        <p:nvPicPr>
          <p:cNvPr id="5" name="Graphic 4">
            <a:extLst>
              <a:ext uri="{FF2B5EF4-FFF2-40B4-BE49-F238E27FC236}">
                <a16:creationId xmlns:a16="http://schemas.microsoft.com/office/drawing/2014/main" id="{74867431-3383-C17A-69C0-7D7C826B03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0677" y="140692"/>
            <a:ext cx="3385272" cy="431245"/>
          </a:xfrm>
          <a:prstGeom prst="rect">
            <a:avLst/>
          </a:prstGeom>
        </p:spPr>
      </p:pic>
      <p:pic>
        <p:nvPicPr>
          <p:cNvPr id="2" name="Picture 1">
            <a:extLst>
              <a:ext uri="{FF2B5EF4-FFF2-40B4-BE49-F238E27FC236}">
                <a16:creationId xmlns:a16="http://schemas.microsoft.com/office/drawing/2014/main" id="{227004DF-694A-D25B-5EDC-F942F002C9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6645" y="-2"/>
            <a:ext cx="704056" cy="768550"/>
          </a:xfrm>
          <a:prstGeom prst="rect">
            <a:avLst/>
          </a:prstGeom>
        </p:spPr>
      </p:pic>
      <p:pic>
        <p:nvPicPr>
          <p:cNvPr id="11" name="Picture 10" descr="The image depicts the parts of the central nervous system.&#10;">
            <a:extLst>
              <a:ext uri="{FF2B5EF4-FFF2-40B4-BE49-F238E27FC236}">
                <a16:creationId xmlns:a16="http://schemas.microsoft.com/office/drawing/2014/main" id="{4F1AB84B-A46F-4401-BEE6-56DD7BCE81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9351" y="1191577"/>
            <a:ext cx="5932649" cy="4888504"/>
          </a:xfrm>
          <a:prstGeom prst="rect">
            <a:avLst/>
          </a:prstGeom>
        </p:spPr>
      </p:pic>
      <p:sp>
        <p:nvSpPr>
          <p:cNvPr id="12" name="Content Placeholder 6">
            <a:extLst>
              <a:ext uri="{FF2B5EF4-FFF2-40B4-BE49-F238E27FC236}">
                <a16:creationId xmlns:a16="http://schemas.microsoft.com/office/drawing/2014/main" id="{B411948D-EC4B-44EE-BB6B-D3DA9AEC62A3}"/>
              </a:ext>
            </a:extLst>
          </p:cNvPr>
          <p:cNvSpPr>
            <a:spLocks noGrp="1"/>
          </p:cNvSpPr>
          <p:nvPr>
            <p:ph sz="half" idx="1"/>
          </p:nvPr>
        </p:nvSpPr>
        <p:spPr>
          <a:xfrm>
            <a:off x="838200" y="3126300"/>
            <a:ext cx="4793673" cy="1387641"/>
          </a:xfrm>
        </p:spPr>
        <p:txBody>
          <a:bodyPr>
            <a:normAutofit/>
          </a:bodyPr>
          <a:lstStyle/>
          <a:p>
            <a:pPr marL="0" indent="0">
              <a:lnSpc>
                <a:spcPct val="150000"/>
              </a:lnSpc>
              <a:buNone/>
            </a:pPr>
            <a:r>
              <a:rPr lang="el-GR" sz="2500" dirty="0"/>
              <a:t>Η εικόνα απεικονίζει τα μέρη του κεντρικού νευρικού συστήματος</a:t>
            </a:r>
            <a:endParaRPr lang="en-GB" sz="2500" dirty="0"/>
          </a:p>
        </p:txBody>
      </p:sp>
    </p:spTree>
    <p:extLst>
      <p:ext uri="{BB962C8B-B14F-4D97-AF65-F5344CB8AC3E}">
        <p14:creationId xmlns:p14="http://schemas.microsoft.com/office/powerpoint/2010/main" val="20646712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9681</TotalTime>
  <Words>1266</Words>
  <Application>Microsoft Office PowerPoint</Application>
  <PresentationFormat>Widescreen</PresentationFormat>
  <Paragraphs>166</Paragraphs>
  <Slides>32</Slides>
  <Notes>6</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Κινητικές διαταραχές.</vt:lpstr>
      <vt:lpstr>Συμμετέχοντες/-ουσες</vt:lpstr>
      <vt:lpstr>Κινητικές διαταραχές</vt:lpstr>
      <vt:lpstr>Κατηγοριοποίηση</vt:lpstr>
      <vt:lpstr>Διαταραχές του κινητικού συστήματος</vt:lpstr>
      <vt:lpstr>Διαταραχές του κινητικού συστήματος</vt:lpstr>
      <vt:lpstr>Διαταραχές του κινητικού συστήματος</vt:lpstr>
      <vt:lpstr>Διαταραχές του κεντρικού νευρικού συστήματος</vt:lpstr>
      <vt:lpstr>Διαταραχές του κεντρικού νευρικού συστήματος</vt:lpstr>
      <vt:lpstr>Διαταραχές του κεντρικού νευρικού συστήματος</vt:lpstr>
      <vt:lpstr>Διαταραχές του κεντρικού νευρικού συστήματος</vt:lpstr>
      <vt:lpstr>Διαταραχές του κεντρικού νευρικού συστήματος</vt:lpstr>
      <vt:lpstr>Διαταραχές του περιφερικού νευρικού συστήματος</vt:lpstr>
      <vt:lpstr>Διαταραχές του περιφερικού νευρικού συστήματος</vt:lpstr>
      <vt:lpstr>Διαταραχές του περιφερικού νευρικού συστήματος</vt:lpstr>
      <vt:lpstr>Χρόνιες ασθένειες</vt:lpstr>
      <vt:lpstr>Χρόνιες ασθένειες</vt:lpstr>
      <vt:lpstr>Κυριότερες δυσκολίες</vt:lpstr>
      <vt:lpstr>Κυριότερες δυσκολίες</vt:lpstr>
      <vt:lpstr>PowerPoint Presentation</vt:lpstr>
      <vt:lpstr>Προτάσεις για μια πιο αποτελεσματική επικοινωνία: </vt:lpstr>
      <vt:lpstr>PowerPoint Presentation</vt:lpstr>
      <vt:lpstr>Προσαρμογές</vt:lpstr>
      <vt:lpstr>PowerPoint Presentation</vt:lpstr>
      <vt:lpstr>Μέθοδοι και τεχνικές διδασκαλίας</vt:lpstr>
      <vt:lpstr>Συμμετέχοντες/-ουσες</vt:lpstr>
      <vt:lpstr>PowerPoint Presentation</vt:lpstr>
      <vt:lpstr>Προσάρτημα: Ασκήσεις εργαστηρίου</vt:lpstr>
      <vt:lpstr>PowerPoint Presentation</vt:lpstr>
      <vt:lpstr>PowerPoint Presentation</vt:lpstr>
      <vt:lpstr>Προσάρτημα: Ασκήσεις εργαστηρίου</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Iva Žagar</dc:creator>
  <cp:lastModifiedBy>Marina Baliou</cp:lastModifiedBy>
  <cp:revision>59</cp:revision>
  <dcterms:created xsi:type="dcterms:W3CDTF">2023-03-02T10:04:24Z</dcterms:created>
  <dcterms:modified xsi:type="dcterms:W3CDTF">2023-05-25T13:23:44Z</dcterms:modified>
</cp:coreProperties>
</file>